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3.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41.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73.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76.xml" ContentType="application/vnd.openxmlformats-officedocument.presentationml.notesSlide+xml"/>
  <Override PartName="/ppt/tags/tag26.xml" ContentType="application/vnd.openxmlformats-officedocument.presentationml.tags+xml"/>
  <Override PartName="/ppt/notesSlides/notesSlide77.xml" ContentType="application/vnd.openxmlformats-officedocument.presentationml.notesSlide+xml"/>
  <Override PartName="/ppt/notesSlides/notesSlide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0" r:id="rId1"/>
    <p:sldMasterId id="2147483677" r:id="rId2"/>
  </p:sldMasterIdLst>
  <p:notesMasterIdLst>
    <p:notesMasterId r:id="rId86"/>
  </p:notesMasterIdLst>
  <p:handoutMasterIdLst>
    <p:handoutMasterId r:id="rId87"/>
  </p:handoutMasterIdLst>
  <p:sldIdLst>
    <p:sldId id="258" r:id="rId3"/>
    <p:sldId id="263" r:id="rId4"/>
    <p:sldId id="395" r:id="rId5"/>
    <p:sldId id="337" r:id="rId6"/>
    <p:sldId id="309" r:id="rId7"/>
    <p:sldId id="371" r:id="rId8"/>
    <p:sldId id="308" r:id="rId9"/>
    <p:sldId id="363" r:id="rId10"/>
    <p:sldId id="406" r:id="rId11"/>
    <p:sldId id="412" r:id="rId12"/>
    <p:sldId id="417" r:id="rId13"/>
    <p:sldId id="335" r:id="rId14"/>
    <p:sldId id="387" r:id="rId15"/>
    <p:sldId id="427" r:id="rId16"/>
    <p:sldId id="438" r:id="rId17"/>
    <p:sldId id="400" r:id="rId18"/>
    <p:sldId id="411" r:id="rId19"/>
    <p:sldId id="426" r:id="rId20"/>
    <p:sldId id="350" r:id="rId21"/>
    <p:sldId id="388" r:id="rId22"/>
    <p:sldId id="408" r:id="rId23"/>
    <p:sldId id="401" r:id="rId24"/>
    <p:sldId id="409" r:id="rId25"/>
    <p:sldId id="402" r:id="rId26"/>
    <p:sldId id="410" r:id="rId27"/>
    <p:sldId id="413" r:id="rId28"/>
    <p:sldId id="396" r:id="rId29"/>
    <p:sldId id="403" r:id="rId30"/>
    <p:sldId id="398" r:id="rId31"/>
    <p:sldId id="414" r:id="rId32"/>
    <p:sldId id="404" r:id="rId33"/>
    <p:sldId id="415" r:id="rId34"/>
    <p:sldId id="416" r:id="rId35"/>
    <p:sldId id="418" r:id="rId36"/>
    <p:sldId id="370" r:id="rId37"/>
    <p:sldId id="327" r:id="rId38"/>
    <p:sldId id="328" r:id="rId39"/>
    <p:sldId id="425" r:id="rId40"/>
    <p:sldId id="439" r:id="rId41"/>
    <p:sldId id="379" r:id="rId42"/>
    <p:sldId id="424" r:id="rId43"/>
    <p:sldId id="368" r:id="rId44"/>
    <p:sldId id="428" r:id="rId45"/>
    <p:sldId id="429" r:id="rId46"/>
    <p:sldId id="394" r:id="rId47"/>
    <p:sldId id="419" r:id="rId48"/>
    <p:sldId id="385" r:id="rId49"/>
    <p:sldId id="431" r:id="rId50"/>
    <p:sldId id="432" r:id="rId51"/>
    <p:sldId id="434" r:id="rId52"/>
    <p:sldId id="435" r:id="rId53"/>
    <p:sldId id="436" r:id="rId54"/>
    <p:sldId id="356" r:id="rId55"/>
    <p:sldId id="437" r:id="rId56"/>
    <p:sldId id="386" r:id="rId57"/>
    <p:sldId id="422" r:id="rId58"/>
    <p:sldId id="365" r:id="rId59"/>
    <p:sldId id="366" r:id="rId60"/>
    <p:sldId id="372" r:id="rId61"/>
    <p:sldId id="373" r:id="rId62"/>
    <p:sldId id="374" r:id="rId63"/>
    <p:sldId id="390" r:id="rId64"/>
    <p:sldId id="389" r:id="rId65"/>
    <p:sldId id="391" r:id="rId66"/>
    <p:sldId id="392" r:id="rId67"/>
    <p:sldId id="393" r:id="rId68"/>
    <p:sldId id="421" r:id="rId69"/>
    <p:sldId id="375" r:id="rId70"/>
    <p:sldId id="369" r:id="rId71"/>
    <p:sldId id="351" r:id="rId72"/>
    <p:sldId id="423" r:id="rId73"/>
    <p:sldId id="332" r:id="rId74"/>
    <p:sldId id="333" r:id="rId75"/>
    <p:sldId id="420" r:id="rId76"/>
    <p:sldId id="340" r:id="rId77"/>
    <p:sldId id="341" r:id="rId78"/>
    <p:sldId id="342" r:id="rId79"/>
    <p:sldId id="343" r:id="rId80"/>
    <p:sldId id="344" r:id="rId81"/>
    <p:sldId id="345" r:id="rId82"/>
    <p:sldId id="346" r:id="rId83"/>
    <p:sldId id="347" r:id="rId84"/>
    <p:sldId id="349" r:id="rId85"/>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FF0000"/>
    <a:srgbClr val="FEDCD6"/>
    <a:srgbClr val="FFCC99"/>
    <a:srgbClr val="CCFF99"/>
    <a:srgbClr val="FFCCFF"/>
    <a:srgbClr val="66FF33"/>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34587" autoAdjust="0"/>
    <p:restoredTop sz="86364" autoAdjust="0"/>
  </p:normalViewPr>
  <p:slideViewPr>
    <p:cSldViewPr>
      <p:cViewPr>
        <p:scale>
          <a:sx n="80" d="100"/>
          <a:sy n="80" d="100"/>
        </p:scale>
        <p:origin x="-2226" y="-348"/>
      </p:cViewPr>
      <p:guideLst>
        <p:guide orient="horz" pos="2160"/>
        <p:guide pos="2880"/>
      </p:guideLst>
    </p:cSldViewPr>
  </p:slideViewPr>
  <p:outlineViewPr>
    <p:cViewPr>
      <p:scale>
        <a:sx n="33" d="100"/>
        <a:sy n="33" d="100"/>
      </p:scale>
      <p:origin x="258" y="439728"/>
    </p:cViewPr>
    <p:sldLst>
      <p:sld r:id="rId1" collapse="1"/>
      <p:sld r:id="rId2" collapse="1"/>
      <p:sld r:id="rId3" collapse="1"/>
      <p:sld r:id="rId4" collapse="1"/>
      <p:sld r:id="rId5" collapse="1"/>
      <p:sld r:id="rId6" collapse="1"/>
      <p:sld r:id="rId7" collapse="1"/>
      <p:sld r:id="rId8" collapse="1"/>
      <p:sld r:id="rId9" collapse="1"/>
      <p:sld r:id="rId10" collapse="1"/>
    </p:sldLst>
  </p:outlineViewPr>
  <p:notesTextViewPr>
    <p:cViewPr>
      <p:scale>
        <a:sx n="100" d="100"/>
        <a:sy n="100" d="100"/>
      </p:scale>
      <p:origin x="0" y="0"/>
    </p:cViewPr>
  </p:notesTextViewPr>
  <p:sorterViewPr>
    <p:cViewPr>
      <p:scale>
        <a:sx n="75" d="100"/>
        <a:sy n="75" d="100"/>
      </p:scale>
      <p:origin x="0" y="1530"/>
    </p:cViewPr>
  </p:sorterViewPr>
  <p:notesViewPr>
    <p:cSldViewPr>
      <p:cViewPr varScale="1">
        <p:scale>
          <a:sx n="88" d="100"/>
          <a:sy n="88" d="100"/>
        </p:scale>
        <p:origin x="-3822"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handoutMaster" Target="handoutMasters/handoutMaster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s>
</file>

<file path=ppt/_rels/viewProps.xml.rels><?xml version="1.0" encoding="UTF-8" standalone="yes"?>
<Relationships xmlns="http://schemas.openxmlformats.org/package/2006/relationships"><Relationship Id="rId8" Type="http://schemas.openxmlformats.org/officeDocument/2006/relationships/slide" Target="slides/slide54.xml"/><Relationship Id="rId3" Type="http://schemas.openxmlformats.org/officeDocument/2006/relationships/slide" Target="slides/slide38.xml"/><Relationship Id="rId7" Type="http://schemas.openxmlformats.org/officeDocument/2006/relationships/slide" Target="slides/slide53.xml"/><Relationship Id="rId2" Type="http://schemas.openxmlformats.org/officeDocument/2006/relationships/slide" Target="slides/slide35.xml"/><Relationship Id="rId1" Type="http://schemas.openxmlformats.org/officeDocument/2006/relationships/slide" Target="slides/slide8.xml"/><Relationship Id="rId6" Type="http://schemas.openxmlformats.org/officeDocument/2006/relationships/slide" Target="slides/slide43.xml"/><Relationship Id="rId5" Type="http://schemas.openxmlformats.org/officeDocument/2006/relationships/slide" Target="slides/slide42.xml"/><Relationship Id="rId10" Type="http://schemas.openxmlformats.org/officeDocument/2006/relationships/slide" Target="slides/slide57.xml"/><Relationship Id="rId4" Type="http://schemas.openxmlformats.org/officeDocument/2006/relationships/slide" Target="slides/slide40.xml"/><Relationship Id="rId9" Type="http://schemas.openxmlformats.org/officeDocument/2006/relationships/slide" Target="slides/slide5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hdr" sz="quarter"/>
          </p:nvPr>
        </p:nvSpPr>
        <p:spPr bwMode="auto">
          <a:xfrm>
            <a:off x="0" y="0"/>
            <a:ext cx="2944813"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26" tIns="45764" rIns="91526" bIns="45764" numCol="1" anchor="t" anchorCtr="0" compatLnSpc="1">
            <a:prstTxWarp prst="textNoShape">
              <a:avLst/>
            </a:prstTxWarp>
          </a:bodyPr>
          <a:lstStyle>
            <a:lvl1pPr>
              <a:defRPr sz="1200"/>
            </a:lvl1pPr>
          </a:lstStyle>
          <a:p>
            <a:pPr>
              <a:defRPr/>
            </a:pPr>
            <a:endParaRPr lang="en-US"/>
          </a:p>
        </p:txBody>
      </p:sp>
      <p:sp>
        <p:nvSpPr>
          <p:cNvPr id="37891" name="Rectangle 3"/>
          <p:cNvSpPr>
            <a:spLocks noGrp="1" noChangeArrowheads="1"/>
          </p:cNvSpPr>
          <p:nvPr>
            <p:ph type="dt" sz="quarter" idx="1"/>
          </p:nvPr>
        </p:nvSpPr>
        <p:spPr bwMode="auto">
          <a:xfrm>
            <a:off x="3900488" y="0"/>
            <a:ext cx="2944812"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26" tIns="45764" rIns="91526" bIns="45764" numCol="1" anchor="t" anchorCtr="0" compatLnSpc="1">
            <a:prstTxWarp prst="textNoShape">
              <a:avLst/>
            </a:prstTxWarp>
          </a:bodyPr>
          <a:lstStyle>
            <a:lvl1pPr algn="r">
              <a:defRPr sz="1200"/>
            </a:lvl1pPr>
          </a:lstStyle>
          <a:p>
            <a:pPr>
              <a:defRPr/>
            </a:pPr>
            <a:endParaRPr lang="en-US"/>
          </a:p>
        </p:txBody>
      </p:sp>
      <p:sp>
        <p:nvSpPr>
          <p:cNvPr id="37892" name="Rectangle 4"/>
          <p:cNvSpPr>
            <a:spLocks noGrp="1" noChangeArrowheads="1"/>
          </p:cNvSpPr>
          <p:nvPr>
            <p:ph type="ftr" sz="quarter" idx="2"/>
          </p:nvPr>
        </p:nvSpPr>
        <p:spPr bwMode="auto">
          <a:xfrm>
            <a:off x="0" y="8678863"/>
            <a:ext cx="2944813"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26" tIns="45764" rIns="91526" bIns="45764" numCol="1" anchor="b" anchorCtr="0" compatLnSpc="1">
            <a:prstTxWarp prst="textNoShape">
              <a:avLst/>
            </a:prstTxWarp>
          </a:bodyPr>
          <a:lstStyle>
            <a:lvl1pPr>
              <a:defRPr sz="1200"/>
            </a:lvl1pPr>
          </a:lstStyle>
          <a:p>
            <a:pPr>
              <a:defRPr/>
            </a:pPr>
            <a:endParaRPr lang="en-US"/>
          </a:p>
        </p:txBody>
      </p:sp>
      <p:sp>
        <p:nvSpPr>
          <p:cNvPr id="37893" name="Rectangle 5"/>
          <p:cNvSpPr>
            <a:spLocks noGrp="1" noChangeArrowheads="1"/>
          </p:cNvSpPr>
          <p:nvPr>
            <p:ph type="sldNum" sz="quarter" idx="3"/>
          </p:nvPr>
        </p:nvSpPr>
        <p:spPr bwMode="auto">
          <a:xfrm>
            <a:off x="3900488" y="8678863"/>
            <a:ext cx="2944812"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26" tIns="45764" rIns="91526" bIns="45764" numCol="1" anchor="b" anchorCtr="0" compatLnSpc="1">
            <a:prstTxWarp prst="textNoShape">
              <a:avLst/>
            </a:prstTxWarp>
          </a:bodyPr>
          <a:lstStyle>
            <a:lvl1pPr algn="r">
              <a:defRPr sz="1200"/>
            </a:lvl1pPr>
          </a:lstStyle>
          <a:p>
            <a:pPr>
              <a:defRPr/>
            </a:pPr>
            <a:fld id="{67BB99CD-67B5-44CA-8883-7AA6F55E85F2}" type="slidenum">
              <a:rPr lang="en-US"/>
              <a:pPr>
                <a:defRPr/>
              </a:pPr>
              <a:t>‹#›</a:t>
            </a:fld>
            <a:endParaRPr lang="en-US"/>
          </a:p>
        </p:txBody>
      </p:sp>
    </p:spTree>
    <p:extLst>
      <p:ext uri="{BB962C8B-B14F-4D97-AF65-F5344CB8AC3E}">
        <p14:creationId xmlns:p14="http://schemas.microsoft.com/office/powerpoint/2010/main" val="23779120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44813"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26" tIns="45764" rIns="91526" bIns="45764" numCol="1" anchor="t" anchorCtr="0" compatLnSpc="1">
            <a:prstTxWarp prst="textNoShape">
              <a:avLst/>
            </a:prstTxWarp>
          </a:bodyPr>
          <a:lstStyle>
            <a:lvl1pPr>
              <a:defRPr sz="1200"/>
            </a:lvl1pPr>
          </a:lstStyle>
          <a:p>
            <a:pPr>
              <a:defRPr/>
            </a:pPr>
            <a:endParaRPr lang="en-US"/>
          </a:p>
        </p:txBody>
      </p:sp>
      <p:sp>
        <p:nvSpPr>
          <p:cNvPr id="8195" name="Rectangle 3"/>
          <p:cNvSpPr>
            <a:spLocks noGrp="1" noChangeArrowheads="1"/>
          </p:cNvSpPr>
          <p:nvPr>
            <p:ph type="dt" idx="1"/>
          </p:nvPr>
        </p:nvSpPr>
        <p:spPr bwMode="auto">
          <a:xfrm>
            <a:off x="3900488" y="0"/>
            <a:ext cx="2944812"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26" tIns="45764" rIns="91526" bIns="45764" numCol="1" anchor="t" anchorCtr="0" compatLnSpc="1">
            <a:prstTxWarp prst="textNoShape">
              <a:avLst/>
            </a:prstTxWarp>
          </a:bodyPr>
          <a:lstStyle>
            <a:lvl1pPr algn="r">
              <a:defRPr sz="1200"/>
            </a:lvl1pPr>
          </a:lstStyle>
          <a:p>
            <a:pPr>
              <a:defRPr/>
            </a:pPr>
            <a:endParaRPr lang="en-US"/>
          </a:p>
        </p:txBody>
      </p:sp>
      <p:sp>
        <p:nvSpPr>
          <p:cNvPr id="29700" name="Rectangle 4"/>
          <p:cNvSpPr>
            <a:spLocks noGrp="1" noRot="1" noChangeAspect="1" noChangeArrowheads="1" noTextEdit="1"/>
          </p:cNvSpPr>
          <p:nvPr>
            <p:ph type="sldImg" idx="2"/>
          </p:nvPr>
        </p:nvSpPr>
        <p:spPr bwMode="auto">
          <a:xfrm>
            <a:off x="1189038" y="698500"/>
            <a:ext cx="4545012" cy="3408363"/>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197" name="Rectangle 5"/>
          <p:cNvSpPr>
            <a:spLocks noGrp="1" noChangeArrowheads="1"/>
          </p:cNvSpPr>
          <p:nvPr>
            <p:ph type="body" sz="quarter" idx="3"/>
          </p:nvPr>
        </p:nvSpPr>
        <p:spPr bwMode="auto">
          <a:xfrm>
            <a:off x="884238" y="4338638"/>
            <a:ext cx="5076825" cy="4106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26" tIns="45764" rIns="91526" bIns="45764"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8198" name="Rectangle 6"/>
          <p:cNvSpPr>
            <a:spLocks noGrp="1" noChangeArrowheads="1"/>
          </p:cNvSpPr>
          <p:nvPr>
            <p:ph type="ftr" sz="quarter" idx="4"/>
          </p:nvPr>
        </p:nvSpPr>
        <p:spPr bwMode="auto">
          <a:xfrm>
            <a:off x="0" y="8678863"/>
            <a:ext cx="2944813"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26" tIns="45764" rIns="91526" bIns="45764" numCol="1" anchor="b" anchorCtr="0" compatLnSpc="1">
            <a:prstTxWarp prst="textNoShape">
              <a:avLst/>
            </a:prstTxWarp>
          </a:bodyPr>
          <a:lstStyle>
            <a:lvl1pPr>
              <a:defRPr sz="1200"/>
            </a:lvl1pPr>
          </a:lstStyle>
          <a:p>
            <a:pPr>
              <a:defRPr/>
            </a:pPr>
            <a:endParaRPr lang="en-US"/>
          </a:p>
        </p:txBody>
      </p:sp>
      <p:sp>
        <p:nvSpPr>
          <p:cNvPr id="8199" name="Rectangle 7"/>
          <p:cNvSpPr>
            <a:spLocks noGrp="1" noChangeArrowheads="1"/>
          </p:cNvSpPr>
          <p:nvPr>
            <p:ph type="sldNum" sz="quarter" idx="5"/>
          </p:nvPr>
        </p:nvSpPr>
        <p:spPr bwMode="auto">
          <a:xfrm>
            <a:off x="3900488" y="8678863"/>
            <a:ext cx="2944812"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26" tIns="45764" rIns="91526" bIns="45764" numCol="1" anchor="b" anchorCtr="0" compatLnSpc="1">
            <a:prstTxWarp prst="textNoShape">
              <a:avLst/>
            </a:prstTxWarp>
          </a:bodyPr>
          <a:lstStyle>
            <a:lvl1pPr algn="r">
              <a:defRPr sz="1200"/>
            </a:lvl1pPr>
          </a:lstStyle>
          <a:p>
            <a:pPr>
              <a:defRPr/>
            </a:pPr>
            <a:fld id="{DB0F4A08-B38C-4C8D-A219-621B1EE2CEB5}" type="slidenum">
              <a:rPr lang="en-US"/>
              <a:pPr>
                <a:defRPr/>
              </a:pPr>
              <a:t>‹#›</a:t>
            </a:fld>
            <a:endParaRPr lang="en-US"/>
          </a:p>
        </p:txBody>
      </p:sp>
    </p:spTree>
    <p:extLst>
      <p:ext uri="{BB962C8B-B14F-4D97-AF65-F5344CB8AC3E}">
        <p14:creationId xmlns:p14="http://schemas.microsoft.com/office/powerpoint/2010/main" val="419521172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83976558-D536-42CE-93B3-6389F6714115}" type="slidenum">
              <a:rPr lang="en-US" sz="1200" smtClean="0"/>
              <a:pPr/>
              <a:t>1</a:t>
            </a:fld>
            <a:endParaRPr lang="en-US" sz="1200" dirty="0" smtClean="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p:spPr>
        <p:txBody>
          <a:bodyPr/>
          <a:lstStyle/>
          <a:p>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B0F4A08-B38C-4C8D-A219-621B1EE2CEB5}" type="slidenum">
              <a:rPr lang="en-US" smtClean="0"/>
              <a:pPr>
                <a:defRPr/>
              </a:pPr>
              <a:t>10</a:t>
            </a:fld>
            <a:endParaRPr lang="en-US"/>
          </a:p>
        </p:txBody>
      </p:sp>
    </p:spTree>
    <p:extLst>
      <p:ext uri="{BB962C8B-B14F-4D97-AF65-F5344CB8AC3E}">
        <p14:creationId xmlns:p14="http://schemas.microsoft.com/office/powerpoint/2010/main" val="3629323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B0F4A08-B38C-4C8D-A219-621B1EE2CEB5}" type="slidenum">
              <a:rPr lang="en-US" smtClean="0"/>
              <a:pPr>
                <a:defRPr/>
              </a:pPr>
              <a:t>11</a:t>
            </a:fld>
            <a:endParaRPr lang="en-US"/>
          </a:p>
        </p:txBody>
      </p:sp>
    </p:spTree>
    <p:extLst>
      <p:ext uri="{BB962C8B-B14F-4D97-AF65-F5344CB8AC3E}">
        <p14:creationId xmlns:p14="http://schemas.microsoft.com/office/powerpoint/2010/main" val="12861844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B0F4A08-B38C-4C8D-A219-621B1EE2CEB5}" type="slidenum">
              <a:rPr lang="en-US" smtClean="0"/>
              <a:pPr>
                <a:defRPr/>
              </a:pPr>
              <a:t>12</a:t>
            </a:fld>
            <a:endParaRPr lang="en-US"/>
          </a:p>
        </p:txBody>
      </p:sp>
    </p:spTree>
    <p:extLst>
      <p:ext uri="{BB962C8B-B14F-4D97-AF65-F5344CB8AC3E}">
        <p14:creationId xmlns:p14="http://schemas.microsoft.com/office/powerpoint/2010/main" val="1270477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B0F4A08-B38C-4C8D-A219-621B1EE2CEB5}" type="slidenum">
              <a:rPr lang="en-US" smtClean="0"/>
              <a:pPr>
                <a:defRPr/>
              </a:pPr>
              <a:t>13</a:t>
            </a:fld>
            <a:endParaRPr lang="en-US"/>
          </a:p>
        </p:txBody>
      </p:sp>
    </p:spTree>
    <p:extLst>
      <p:ext uri="{BB962C8B-B14F-4D97-AF65-F5344CB8AC3E}">
        <p14:creationId xmlns:p14="http://schemas.microsoft.com/office/powerpoint/2010/main" val="32610196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B0F4A08-B38C-4C8D-A219-621B1EE2CEB5}" type="slidenum">
              <a:rPr lang="en-US" smtClean="0"/>
              <a:pPr>
                <a:defRPr/>
              </a:pPr>
              <a:t>14</a:t>
            </a:fld>
            <a:endParaRPr lang="en-US"/>
          </a:p>
        </p:txBody>
      </p:sp>
    </p:spTree>
    <p:extLst>
      <p:ext uri="{BB962C8B-B14F-4D97-AF65-F5344CB8AC3E}">
        <p14:creationId xmlns:p14="http://schemas.microsoft.com/office/powerpoint/2010/main" val="28198294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B0F4A08-B38C-4C8D-A219-621B1EE2CEB5}" type="slidenum">
              <a:rPr lang="en-US" smtClean="0"/>
              <a:pPr>
                <a:defRPr/>
              </a:pPr>
              <a:t>15</a:t>
            </a:fld>
            <a:endParaRPr lang="en-US"/>
          </a:p>
        </p:txBody>
      </p:sp>
    </p:spTree>
    <p:extLst>
      <p:ext uri="{BB962C8B-B14F-4D97-AF65-F5344CB8AC3E}">
        <p14:creationId xmlns:p14="http://schemas.microsoft.com/office/powerpoint/2010/main" val="12961359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B0F4A08-B38C-4C8D-A219-621B1EE2CEB5}" type="slidenum">
              <a:rPr lang="en-US" smtClean="0"/>
              <a:pPr>
                <a:defRPr/>
              </a:pPr>
              <a:t>16</a:t>
            </a:fld>
            <a:endParaRPr lang="en-US"/>
          </a:p>
        </p:txBody>
      </p:sp>
    </p:spTree>
    <p:extLst>
      <p:ext uri="{BB962C8B-B14F-4D97-AF65-F5344CB8AC3E}">
        <p14:creationId xmlns:p14="http://schemas.microsoft.com/office/powerpoint/2010/main" val="1737195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B0F4A08-B38C-4C8D-A219-621B1EE2CEB5}" type="slidenum">
              <a:rPr lang="en-US" smtClean="0"/>
              <a:pPr>
                <a:defRPr/>
              </a:pPr>
              <a:t>17</a:t>
            </a:fld>
            <a:endParaRPr lang="en-US"/>
          </a:p>
        </p:txBody>
      </p:sp>
    </p:spTree>
    <p:extLst>
      <p:ext uri="{BB962C8B-B14F-4D97-AF65-F5344CB8AC3E}">
        <p14:creationId xmlns:p14="http://schemas.microsoft.com/office/powerpoint/2010/main" val="12961359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B0F4A08-B38C-4C8D-A219-621B1EE2CEB5}" type="slidenum">
              <a:rPr lang="en-US" smtClean="0"/>
              <a:pPr>
                <a:defRPr/>
              </a:pPr>
              <a:t>18</a:t>
            </a:fld>
            <a:endParaRPr lang="en-US"/>
          </a:p>
        </p:txBody>
      </p:sp>
    </p:spTree>
    <p:extLst>
      <p:ext uri="{BB962C8B-B14F-4D97-AF65-F5344CB8AC3E}">
        <p14:creationId xmlns:p14="http://schemas.microsoft.com/office/powerpoint/2010/main" val="12961359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pitchFamily="18" charset="0"/>
              </a:defRPr>
            </a:lvl1pPr>
            <a:lvl2pPr marL="742950" indent="-285750" defTabSz="966788">
              <a:defRPr sz="2400">
                <a:solidFill>
                  <a:schemeClr val="tx1"/>
                </a:solidFill>
                <a:latin typeface="Times New Roman" pitchFamily="18" charset="0"/>
              </a:defRPr>
            </a:lvl2pPr>
            <a:lvl3pPr marL="1143000" indent="-228600" defTabSz="966788">
              <a:defRPr sz="2400">
                <a:solidFill>
                  <a:schemeClr val="tx1"/>
                </a:solidFill>
                <a:latin typeface="Times New Roman" pitchFamily="18" charset="0"/>
              </a:defRPr>
            </a:lvl3pPr>
            <a:lvl4pPr marL="1600200" indent="-228600" defTabSz="966788">
              <a:defRPr sz="2400">
                <a:solidFill>
                  <a:schemeClr val="tx1"/>
                </a:solidFill>
                <a:latin typeface="Times New Roman" pitchFamily="18" charset="0"/>
              </a:defRPr>
            </a:lvl4pPr>
            <a:lvl5pPr marL="2057400" indent="-228600" defTabSz="966788">
              <a:defRPr sz="2400">
                <a:solidFill>
                  <a:schemeClr val="tx1"/>
                </a:solidFill>
                <a:latin typeface="Times New Roman" pitchFamily="18" charset="0"/>
              </a:defRPr>
            </a:lvl5pPr>
            <a:lvl6pPr marL="2514600" indent="-228600" defTabSz="966788" eaLnBrk="0" fontAlgn="base" hangingPunct="0">
              <a:spcBef>
                <a:spcPct val="0"/>
              </a:spcBef>
              <a:spcAft>
                <a:spcPct val="0"/>
              </a:spcAft>
              <a:defRPr sz="2400">
                <a:solidFill>
                  <a:schemeClr val="tx1"/>
                </a:solidFill>
                <a:latin typeface="Times New Roman" pitchFamily="18" charset="0"/>
              </a:defRPr>
            </a:lvl6pPr>
            <a:lvl7pPr marL="2971800" indent="-228600" defTabSz="966788" eaLnBrk="0" fontAlgn="base" hangingPunct="0">
              <a:spcBef>
                <a:spcPct val="0"/>
              </a:spcBef>
              <a:spcAft>
                <a:spcPct val="0"/>
              </a:spcAft>
              <a:defRPr sz="2400">
                <a:solidFill>
                  <a:schemeClr val="tx1"/>
                </a:solidFill>
                <a:latin typeface="Times New Roman" pitchFamily="18" charset="0"/>
              </a:defRPr>
            </a:lvl7pPr>
            <a:lvl8pPr marL="3429000" indent="-228600" defTabSz="966788" eaLnBrk="0" fontAlgn="base" hangingPunct="0">
              <a:spcBef>
                <a:spcPct val="0"/>
              </a:spcBef>
              <a:spcAft>
                <a:spcPct val="0"/>
              </a:spcAft>
              <a:defRPr sz="2400">
                <a:solidFill>
                  <a:schemeClr val="tx1"/>
                </a:solidFill>
                <a:latin typeface="Times New Roman" pitchFamily="18" charset="0"/>
              </a:defRPr>
            </a:lvl8pPr>
            <a:lvl9pPr marL="3886200" indent="-228600" defTabSz="966788" eaLnBrk="0" fontAlgn="base" hangingPunct="0">
              <a:spcBef>
                <a:spcPct val="0"/>
              </a:spcBef>
              <a:spcAft>
                <a:spcPct val="0"/>
              </a:spcAft>
              <a:defRPr sz="2400">
                <a:solidFill>
                  <a:schemeClr val="tx1"/>
                </a:solidFill>
                <a:latin typeface="Times New Roman" pitchFamily="18" charset="0"/>
              </a:defRPr>
            </a:lvl9pPr>
          </a:lstStyle>
          <a:p>
            <a:fld id="{ED0CA5B6-DF47-40FE-83C0-389C14BBD5B4}" type="slidenum">
              <a:rPr lang="en-US" sz="1300" smtClean="0"/>
              <a:pPr/>
              <a:t>19</a:t>
            </a:fld>
            <a:endParaRPr lang="en-US" sz="1300" smtClean="0"/>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p:spPr>
        <p:txBody>
          <a:bodyPr/>
          <a:lstStyle/>
          <a:p>
            <a:endParaRPr lang="en-US" dirty="0" smtClean="0"/>
          </a:p>
        </p:txBody>
      </p:sp>
      <p:sp>
        <p:nvSpPr>
          <p:cNvPr id="31748" name="Slide Number Placeholder 3"/>
          <p:cNvSpPr>
            <a:spLocks noGrp="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90E86F46-080D-4750-BCA2-F86C3E9459A8}" type="slidenum">
              <a:rPr lang="en-US" sz="1200" smtClean="0"/>
              <a:pPr/>
              <a:t>2</a:t>
            </a:fld>
            <a:endParaRPr lang="en-US" sz="1200"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B0F4A08-B38C-4C8D-A219-621B1EE2CEB5}" type="slidenum">
              <a:rPr lang="en-US" smtClean="0"/>
              <a:pPr>
                <a:defRPr/>
              </a:pPr>
              <a:t>20</a:t>
            </a:fld>
            <a:endParaRPr lang="en-US"/>
          </a:p>
        </p:txBody>
      </p:sp>
    </p:spTree>
    <p:extLst>
      <p:ext uri="{BB962C8B-B14F-4D97-AF65-F5344CB8AC3E}">
        <p14:creationId xmlns:p14="http://schemas.microsoft.com/office/powerpoint/2010/main" val="29709686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B0F4A08-B38C-4C8D-A219-621B1EE2CEB5}" type="slidenum">
              <a:rPr lang="en-US" smtClean="0"/>
              <a:pPr>
                <a:defRPr/>
              </a:pPr>
              <a:t>21</a:t>
            </a:fld>
            <a:endParaRPr lang="en-US"/>
          </a:p>
        </p:txBody>
      </p:sp>
    </p:spTree>
    <p:extLst>
      <p:ext uri="{BB962C8B-B14F-4D97-AF65-F5344CB8AC3E}">
        <p14:creationId xmlns:p14="http://schemas.microsoft.com/office/powerpoint/2010/main" val="12961359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B0F4A08-B38C-4C8D-A219-621B1EE2CEB5}" type="slidenum">
              <a:rPr lang="en-US" smtClean="0"/>
              <a:pPr>
                <a:defRPr/>
              </a:pPr>
              <a:t>22</a:t>
            </a:fld>
            <a:endParaRPr lang="en-US"/>
          </a:p>
        </p:txBody>
      </p:sp>
    </p:spTree>
    <p:extLst>
      <p:ext uri="{BB962C8B-B14F-4D97-AF65-F5344CB8AC3E}">
        <p14:creationId xmlns:p14="http://schemas.microsoft.com/office/powerpoint/2010/main" val="2214380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B0F4A08-B38C-4C8D-A219-621B1EE2CEB5}" type="slidenum">
              <a:rPr lang="en-US" smtClean="0"/>
              <a:pPr>
                <a:defRPr/>
              </a:pPr>
              <a:t>23</a:t>
            </a:fld>
            <a:endParaRPr lang="en-US"/>
          </a:p>
        </p:txBody>
      </p:sp>
    </p:spTree>
    <p:extLst>
      <p:ext uri="{BB962C8B-B14F-4D97-AF65-F5344CB8AC3E}">
        <p14:creationId xmlns:p14="http://schemas.microsoft.com/office/powerpoint/2010/main" val="12961359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B0F4A08-B38C-4C8D-A219-621B1EE2CEB5}" type="slidenum">
              <a:rPr lang="en-US" smtClean="0"/>
              <a:pPr>
                <a:defRPr/>
              </a:pPr>
              <a:t>24</a:t>
            </a:fld>
            <a:endParaRPr lang="en-US"/>
          </a:p>
        </p:txBody>
      </p:sp>
    </p:spTree>
    <p:extLst>
      <p:ext uri="{BB962C8B-B14F-4D97-AF65-F5344CB8AC3E}">
        <p14:creationId xmlns:p14="http://schemas.microsoft.com/office/powerpoint/2010/main" val="28420358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B0F4A08-B38C-4C8D-A219-621B1EE2CEB5}" type="slidenum">
              <a:rPr lang="en-US" smtClean="0"/>
              <a:pPr>
                <a:defRPr/>
              </a:pPr>
              <a:t>25</a:t>
            </a:fld>
            <a:endParaRPr lang="en-US"/>
          </a:p>
        </p:txBody>
      </p:sp>
    </p:spTree>
    <p:extLst>
      <p:ext uri="{BB962C8B-B14F-4D97-AF65-F5344CB8AC3E}">
        <p14:creationId xmlns:p14="http://schemas.microsoft.com/office/powerpoint/2010/main" val="12961359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B0F4A08-B38C-4C8D-A219-621B1EE2CEB5}" type="slidenum">
              <a:rPr lang="en-US" smtClean="0"/>
              <a:pPr>
                <a:defRPr/>
              </a:pPr>
              <a:t>26</a:t>
            </a:fld>
            <a:endParaRPr lang="en-US"/>
          </a:p>
        </p:txBody>
      </p:sp>
    </p:spTree>
    <p:extLst>
      <p:ext uri="{BB962C8B-B14F-4D97-AF65-F5344CB8AC3E}">
        <p14:creationId xmlns:p14="http://schemas.microsoft.com/office/powerpoint/2010/main" val="39255118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B0F4A08-B38C-4C8D-A219-621B1EE2CEB5}" type="slidenum">
              <a:rPr lang="en-US" smtClean="0"/>
              <a:pPr>
                <a:defRPr/>
              </a:pPr>
              <a:t>27</a:t>
            </a:fld>
            <a:endParaRPr lang="en-US"/>
          </a:p>
        </p:txBody>
      </p:sp>
    </p:spTree>
    <p:extLst>
      <p:ext uri="{BB962C8B-B14F-4D97-AF65-F5344CB8AC3E}">
        <p14:creationId xmlns:p14="http://schemas.microsoft.com/office/powerpoint/2010/main" val="12861844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B0F4A08-B38C-4C8D-A219-621B1EE2CEB5}" type="slidenum">
              <a:rPr lang="en-US" smtClean="0"/>
              <a:pPr>
                <a:defRPr/>
              </a:pPr>
              <a:t>28</a:t>
            </a:fld>
            <a:endParaRPr lang="en-US"/>
          </a:p>
        </p:txBody>
      </p:sp>
    </p:spTree>
    <p:extLst>
      <p:ext uri="{BB962C8B-B14F-4D97-AF65-F5344CB8AC3E}">
        <p14:creationId xmlns:p14="http://schemas.microsoft.com/office/powerpoint/2010/main" val="27239277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B0F4A08-B38C-4C8D-A219-621B1EE2CEB5}" type="slidenum">
              <a:rPr lang="en-US" smtClean="0"/>
              <a:pPr>
                <a:defRPr/>
              </a:pPr>
              <a:t>29</a:t>
            </a:fld>
            <a:endParaRPr lang="en-US"/>
          </a:p>
        </p:txBody>
      </p:sp>
    </p:spTree>
    <p:extLst>
      <p:ext uri="{BB962C8B-B14F-4D97-AF65-F5344CB8AC3E}">
        <p14:creationId xmlns:p14="http://schemas.microsoft.com/office/powerpoint/2010/main" val="13961750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B0F4A08-B38C-4C8D-A219-621B1EE2CEB5}" type="slidenum">
              <a:rPr lang="en-US" smtClean="0"/>
              <a:pPr>
                <a:defRPr/>
              </a:pPr>
              <a:t>3</a:t>
            </a:fld>
            <a:endParaRPr lang="en-US" dirty="0"/>
          </a:p>
        </p:txBody>
      </p:sp>
    </p:spTree>
    <p:extLst>
      <p:ext uri="{BB962C8B-B14F-4D97-AF65-F5344CB8AC3E}">
        <p14:creationId xmlns:p14="http://schemas.microsoft.com/office/powerpoint/2010/main" val="12861844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B0F4A08-B38C-4C8D-A219-621B1EE2CEB5}" type="slidenum">
              <a:rPr lang="en-US" smtClean="0"/>
              <a:pPr>
                <a:defRPr/>
              </a:pPr>
              <a:t>30</a:t>
            </a:fld>
            <a:endParaRPr lang="en-US"/>
          </a:p>
        </p:txBody>
      </p:sp>
    </p:spTree>
    <p:extLst>
      <p:ext uri="{BB962C8B-B14F-4D97-AF65-F5344CB8AC3E}">
        <p14:creationId xmlns:p14="http://schemas.microsoft.com/office/powerpoint/2010/main" val="31584812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B0F4A08-B38C-4C8D-A219-621B1EE2CEB5}" type="slidenum">
              <a:rPr lang="en-US" smtClean="0"/>
              <a:pPr>
                <a:defRPr/>
              </a:pPr>
              <a:t>31</a:t>
            </a:fld>
            <a:endParaRPr lang="en-US"/>
          </a:p>
        </p:txBody>
      </p:sp>
    </p:spTree>
    <p:extLst>
      <p:ext uri="{BB962C8B-B14F-4D97-AF65-F5344CB8AC3E}">
        <p14:creationId xmlns:p14="http://schemas.microsoft.com/office/powerpoint/2010/main" val="10949303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B0F4A08-B38C-4C8D-A219-621B1EE2CEB5}" type="slidenum">
              <a:rPr lang="en-US" smtClean="0"/>
              <a:pPr>
                <a:defRPr/>
              </a:pPr>
              <a:t>32</a:t>
            </a:fld>
            <a:endParaRPr lang="en-US"/>
          </a:p>
        </p:txBody>
      </p:sp>
    </p:spTree>
    <p:extLst>
      <p:ext uri="{BB962C8B-B14F-4D97-AF65-F5344CB8AC3E}">
        <p14:creationId xmlns:p14="http://schemas.microsoft.com/office/powerpoint/2010/main" val="36446828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B0F4A08-B38C-4C8D-A219-621B1EE2CEB5}" type="slidenum">
              <a:rPr lang="en-US" smtClean="0"/>
              <a:pPr>
                <a:defRPr/>
              </a:pPr>
              <a:t>33</a:t>
            </a:fld>
            <a:endParaRPr lang="en-US"/>
          </a:p>
        </p:txBody>
      </p:sp>
    </p:spTree>
    <p:extLst>
      <p:ext uri="{BB962C8B-B14F-4D97-AF65-F5344CB8AC3E}">
        <p14:creationId xmlns:p14="http://schemas.microsoft.com/office/powerpoint/2010/main" val="31624817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B0F4A08-B38C-4C8D-A219-621B1EE2CEB5}" type="slidenum">
              <a:rPr lang="en-US" smtClean="0"/>
              <a:pPr>
                <a:defRPr/>
              </a:pPr>
              <a:t>34</a:t>
            </a:fld>
            <a:endParaRPr lang="en-US"/>
          </a:p>
        </p:txBody>
      </p:sp>
    </p:spTree>
    <p:extLst>
      <p:ext uri="{BB962C8B-B14F-4D97-AF65-F5344CB8AC3E}">
        <p14:creationId xmlns:p14="http://schemas.microsoft.com/office/powerpoint/2010/main" val="12861844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pitchFamily="18" charset="0"/>
              </a:defRPr>
            </a:lvl1pPr>
            <a:lvl2pPr marL="742950" indent="-285750" defTabSz="966788">
              <a:defRPr sz="2400">
                <a:solidFill>
                  <a:schemeClr val="tx1"/>
                </a:solidFill>
                <a:latin typeface="Times New Roman" pitchFamily="18" charset="0"/>
              </a:defRPr>
            </a:lvl2pPr>
            <a:lvl3pPr marL="1143000" indent="-228600" defTabSz="966788">
              <a:defRPr sz="2400">
                <a:solidFill>
                  <a:schemeClr val="tx1"/>
                </a:solidFill>
                <a:latin typeface="Times New Roman" pitchFamily="18" charset="0"/>
              </a:defRPr>
            </a:lvl3pPr>
            <a:lvl4pPr marL="1600200" indent="-228600" defTabSz="966788">
              <a:defRPr sz="2400">
                <a:solidFill>
                  <a:schemeClr val="tx1"/>
                </a:solidFill>
                <a:latin typeface="Times New Roman" pitchFamily="18" charset="0"/>
              </a:defRPr>
            </a:lvl4pPr>
            <a:lvl5pPr marL="2057400" indent="-228600" defTabSz="966788">
              <a:defRPr sz="2400">
                <a:solidFill>
                  <a:schemeClr val="tx1"/>
                </a:solidFill>
                <a:latin typeface="Times New Roman" pitchFamily="18" charset="0"/>
              </a:defRPr>
            </a:lvl5pPr>
            <a:lvl6pPr marL="2514600" indent="-228600" defTabSz="966788" eaLnBrk="0" fontAlgn="base" hangingPunct="0">
              <a:spcBef>
                <a:spcPct val="0"/>
              </a:spcBef>
              <a:spcAft>
                <a:spcPct val="0"/>
              </a:spcAft>
              <a:defRPr sz="2400">
                <a:solidFill>
                  <a:schemeClr val="tx1"/>
                </a:solidFill>
                <a:latin typeface="Times New Roman" pitchFamily="18" charset="0"/>
              </a:defRPr>
            </a:lvl6pPr>
            <a:lvl7pPr marL="2971800" indent="-228600" defTabSz="966788" eaLnBrk="0" fontAlgn="base" hangingPunct="0">
              <a:spcBef>
                <a:spcPct val="0"/>
              </a:spcBef>
              <a:spcAft>
                <a:spcPct val="0"/>
              </a:spcAft>
              <a:defRPr sz="2400">
                <a:solidFill>
                  <a:schemeClr val="tx1"/>
                </a:solidFill>
                <a:latin typeface="Times New Roman" pitchFamily="18" charset="0"/>
              </a:defRPr>
            </a:lvl7pPr>
            <a:lvl8pPr marL="3429000" indent="-228600" defTabSz="966788" eaLnBrk="0" fontAlgn="base" hangingPunct="0">
              <a:spcBef>
                <a:spcPct val="0"/>
              </a:spcBef>
              <a:spcAft>
                <a:spcPct val="0"/>
              </a:spcAft>
              <a:defRPr sz="2400">
                <a:solidFill>
                  <a:schemeClr val="tx1"/>
                </a:solidFill>
                <a:latin typeface="Times New Roman" pitchFamily="18" charset="0"/>
              </a:defRPr>
            </a:lvl8pPr>
            <a:lvl9pPr marL="3886200" indent="-228600" defTabSz="966788" eaLnBrk="0" fontAlgn="base" hangingPunct="0">
              <a:spcBef>
                <a:spcPct val="0"/>
              </a:spcBef>
              <a:spcAft>
                <a:spcPct val="0"/>
              </a:spcAft>
              <a:defRPr sz="2400">
                <a:solidFill>
                  <a:schemeClr val="tx1"/>
                </a:solidFill>
                <a:latin typeface="Times New Roman" pitchFamily="18" charset="0"/>
              </a:defRPr>
            </a:lvl9pPr>
          </a:lstStyle>
          <a:p>
            <a:fld id="{4F87A6E1-01ED-4FE3-9987-63DDD9427428}" type="slidenum">
              <a:rPr lang="en-US" sz="1300" smtClean="0"/>
              <a:pPr/>
              <a:t>35</a:t>
            </a:fld>
            <a:endParaRPr lang="en-US" sz="1300" smtClean="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B0F4A08-B38C-4C8D-A219-621B1EE2CEB5}" type="slidenum">
              <a:rPr lang="en-US" smtClean="0"/>
              <a:pPr>
                <a:defRPr/>
              </a:pPr>
              <a:t>36</a:t>
            </a:fld>
            <a:endParaRPr lang="en-US"/>
          </a:p>
        </p:txBody>
      </p:sp>
    </p:spTree>
    <p:extLst>
      <p:ext uri="{BB962C8B-B14F-4D97-AF65-F5344CB8AC3E}">
        <p14:creationId xmlns:p14="http://schemas.microsoft.com/office/powerpoint/2010/main" val="39195197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B0F4A08-B38C-4C8D-A219-621B1EE2CEB5}" type="slidenum">
              <a:rPr lang="en-US" smtClean="0"/>
              <a:pPr>
                <a:defRPr/>
              </a:pPr>
              <a:t>37</a:t>
            </a:fld>
            <a:endParaRPr lang="en-US"/>
          </a:p>
        </p:txBody>
      </p:sp>
    </p:spTree>
    <p:extLst>
      <p:ext uri="{BB962C8B-B14F-4D97-AF65-F5344CB8AC3E}">
        <p14:creationId xmlns:p14="http://schemas.microsoft.com/office/powerpoint/2010/main" val="7333559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pitchFamily="18" charset="0"/>
              </a:defRPr>
            </a:lvl1pPr>
            <a:lvl2pPr marL="742950" indent="-285750" defTabSz="966788">
              <a:defRPr sz="2400">
                <a:solidFill>
                  <a:schemeClr val="tx1"/>
                </a:solidFill>
                <a:latin typeface="Times New Roman" pitchFamily="18" charset="0"/>
              </a:defRPr>
            </a:lvl2pPr>
            <a:lvl3pPr marL="1143000" indent="-228600" defTabSz="966788">
              <a:defRPr sz="2400">
                <a:solidFill>
                  <a:schemeClr val="tx1"/>
                </a:solidFill>
                <a:latin typeface="Times New Roman" pitchFamily="18" charset="0"/>
              </a:defRPr>
            </a:lvl3pPr>
            <a:lvl4pPr marL="1600200" indent="-228600" defTabSz="966788">
              <a:defRPr sz="2400">
                <a:solidFill>
                  <a:schemeClr val="tx1"/>
                </a:solidFill>
                <a:latin typeface="Times New Roman" pitchFamily="18" charset="0"/>
              </a:defRPr>
            </a:lvl4pPr>
            <a:lvl5pPr marL="2057400" indent="-228600" defTabSz="966788">
              <a:defRPr sz="2400">
                <a:solidFill>
                  <a:schemeClr val="tx1"/>
                </a:solidFill>
                <a:latin typeface="Times New Roman" pitchFamily="18" charset="0"/>
              </a:defRPr>
            </a:lvl5pPr>
            <a:lvl6pPr marL="2514600" indent="-228600" defTabSz="966788" eaLnBrk="0" fontAlgn="base" hangingPunct="0">
              <a:spcBef>
                <a:spcPct val="0"/>
              </a:spcBef>
              <a:spcAft>
                <a:spcPct val="0"/>
              </a:spcAft>
              <a:defRPr sz="2400">
                <a:solidFill>
                  <a:schemeClr val="tx1"/>
                </a:solidFill>
                <a:latin typeface="Times New Roman" pitchFamily="18" charset="0"/>
              </a:defRPr>
            </a:lvl6pPr>
            <a:lvl7pPr marL="2971800" indent="-228600" defTabSz="966788" eaLnBrk="0" fontAlgn="base" hangingPunct="0">
              <a:spcBef>
                <a:spcPct val="0"/>
              </a:spcBef>
              <a:spcAft>
                <a:spcPct val="0"/>
              </a:spcAft>
              <a:defRPr sz="2400">
                <a:solidFill>
                  <a:schemeClr val="tx1"/>
                </a:solidFill>
                <a:latin typeface="Times New Roman" pitchFamily="18" charset="0"/>
              </a:defRPr>
            </a:lvl7pPr>
            <a:lvl8pPr marL="3429000" indent="-228600" defTabSz="966788" eaLnBrk="0" fontAlgn="base" hangingPunct="0">
              <a:spcBef>
                <a:spcPct val="0"/>
              </a:spcBef>
              <a:spcAft>
                <a:spcPct val="0"/>
              </a:spcAft>
              <a:defRPr sz="2400">
                <a:solidFill>
                  <a:schemeClr val="tx1"/>
                </a:solidFill>
                <a:latin typeface="Times New Roman" pitchFamily="18" charset="0"/>
              </a:defRPr>
            </a:lvl8pPr>
            <a:lvl9pPr marL="3886200" indent="-228600" defTabSz="966788" eaLnBrk="0" fontAlgn="base" hangingPunct="0">
              <a:spcBef>
                <a:spcPct val="0"/>
              </a:spcBef>
              <a:spcAft>
                <a:spcPct val="0"/>
              </a:spcAft>
              <a:defRPr sz="2400">
                <a:solidFill>
                  <a:schemeClr val="tx1"/>
                </a:solidFill>
                <a:latin typeface="Times New Roman" pitchFamily="18" charset="0"/>
              </a:defRPr>
            </a:lvl9pPr>
          </a:lstStyle>
          <a:p>
            <a:fld id="{24197722-70AB-4F08-8522-E9FF752FB082}" type="slidenum">
              <a:rPr lang="en-US" sz="1300" smtClean="0"/>
              <a:pPr/>
              <a:t>38</a:t>
            </a:fld>
            <a:endParaRPr lang="en-US" sz="1300"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pitchFamily="18" charset="0"/>
              </a:defRPr>
            </a:lvl1pPr>
            <a:lvl2pPr marL="742950" indent="-285750" defTabSz="966788">
              <a:defRPr sz="2400">
                <a:solidFill>
                  <a:schemeClr val="tx1"/>
                </a:solidFill>
                <a:latin typeface="Times New Roman" pitchFamily="18" charset="0"/>
              </a:defRPr>
            </a:lvl2pPr>
            <a:lvl3pPr marL="1143000" indent="-228600" defTabSz="966788">
              <a:defRPr sz="2400">
                <a:solidFill>
                  <a:schemeClr val="tx1"/>
                </a:solidFill>
                <a:latin typeface="Times New Roman" pitchFamily="18" charset="0"/>
              </a:defRPr>
            </a:lvl3pPr>
            <a:lvl4pPr marL="1600200" indent="-228600" defTabSz="966788">
              <a:defRPr sz="2400">
                <a:solidFill>
                  <a:schemeClr val="tx1"/>
                </a:solidFill>
                <a:latin typeface="Times New Roman" pitchFamily="18" charset="0"/>
              </a:defRPr>
            </a:lvl4pPr>
            <a:lvl5pPr marL="2057400" indent="-228600" defTabSz="966788">
              <a:defRPr sz="2400">
                <a:solidFill>
                  <a:schemeClr val="tx1"/>
                </a:solidFill>
                <a:latin typeface="Times New Roman" pitchFamily="18" charset="0"/>
              </a:defRPr>
            </a:lvl5pPr>
            <a:lvl6pPr marL="2514600" indent="-228600" defTabSz="966788" eaLnBrk="0" fontAlgn="base" hangingPunct="0">
              <a:spcBef>
                <a:spcPct val="0"/>
              </a:spcBef>
              <a:spcAft>
                <a:spcPct val="0"/>
              </a:spcAft>
              <a:defRPr sz="2400">
                <a:solidFill>
                  <a:schemeClr val="tx1"/>
                </a:solidFill>
                <a:latin typeface="Times New Roman" pitchFamily="18" charset="0"/>
              </a:defRPr>
            </a:lvl6pPr>
            <a:lvl7pPr marL="2971800" indent="-228600" defTabSz="966788" eaLnBrk="0" fontAlgn="base" hangingPunct="0">
              <a:spcBef>
                <a:spcPct val="0"/>
              </a:spcBef>
              <a:spcAft>
                <a:spcPct val="0"/>
              </a:spcAft>
              <a:defRPr sz="2400">
                <a:solidFill>
                  <a:schemeClr val="tx1"/>
                </a:solidFill>
                <a:latin typeface="Times New Roman" pitchFamily="18" charset="0"/>
              </a:defRPr>
            </a:lvl7pPr>
            <a:lvl8pPr marL="3429000" indent="-228600" defTabSz="966788" eaLnBrk="0" fontAlgn="base" hangingPunct="0">
              <a:spcBef>
                <a:spcPct val="0"/>
              </a:spcBef>
              <a:spcAft>
                <a:spcPct val="0"/>
              </a:spcAft>
              <a:defRPr sz="2400">
                <a:solidFill>
                  <a:schemeClr val="tx1"/>
                </a:solidFill>
                <a:latin typeface="Times New Roman" pitchFamily="18" charset="0"/>
              </a:defRPr>
            </a:lvl8pPr>
            <a:lvl9pPr marL="3886200" indent="-228600" defTabSz="966788" eaLnBrk="0" fontAlgn="base" hangingPunct="0">
              <a:spcBef>
                <a:spcPct val="0"/>
              </a:spcBef>
              <a:spcAft>
                <a:spcPct val="0"/>
              </a:spcAft>
              <a:defRPr sz="2400">
                <a:solidFill>
                  <a:schemeClr val="tx1"/>
                </a:solidFill>
                <a:latin typeface="Times New Roman" pitchFamily="18" charset="0"/>
              </a:defRPr>
            </a:lvl9pPr>
          </a:lstStyle>
          <a:p>
            <a:fld id="{24197722-70AB-4F08-8522-E9FF752FB082}" type="slidenum">
              <a:rPr lang="en-US" sz="1300" smtClean="0"/>
              <a:pPr/>
              <a:t>40</a:t>
            </a:fld>
            <a:endParaRPr lang="en-US" sz="1300"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p:spPr>
        <p:txBody>
          <a:bodyPr/>
          <a:lstStyle/>
          <a:p>
            <a:endParaRPr lang="en-US" dirty="0" smtClean="0"/>
          </a:p>
        </p:txBody>
      </p:sp>
      <p:sp>
        <p:nvSpPr>
          <p:cNvPr id="32772" name="Slide Number Placeholder 3"/>
          <p:cNvSpPr>
            <a:spLocks noGrp="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E299FF01-7522-4BC9-B2F6-AACDA799881D}" type="slidenum">
              <a:rPr lang="en-US" sz="1200" smtClean="0"/>
              <a:pPr/>
              <a:t>4</a:t>
            </a:fld>
            <a:endParaRPr lang="en-US" sz="1200" dirty="0"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B0F4A08-B38C-4C8D-A219-621B1EE2CEB5}" type="slidenum">
              <a:rPr lang="en-US" smtClean="0"/>
              <a:pPr>
                <a:defRPr/>
              </a:pPr>
              <a:t>41</a:t>
            </a:fld>
            <a:endParaRPr lang="en-US"/>
          </a:p>
        </p:txBody>
      </p:sp>
    </p:spTree>
    <p:extLst>
      <p:ext uri="{BB962C8B-B14F-4D97-AF65-F5344CB8AC3E}">
        <p14:creationId xmlns:p14="http://schemas.microsoft.com/office/powerpoint/2010/main" val="26618958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pitchFamily="18" charset="0"/>
              </a:defRPr>
            </a:lvl1pPr>
            <a:lvl2pPr marL="742950" indent="-285750" defTabSz="966788">
              <a:defRPr sz="2400">
                <a:solidFill>
                  <a:schemeClr val="tx1"/>
                </a:solidFill>
                <a:latin typeface="Times New Roman" pitchFamily="18" charset="0"/>
              </a:defRPr>
            </a:lvl2pPr>
            <a:lvl3pPr marL="1143000" indent="-228600" defTabSz="966788">
              <a:defRPr sz="2400">
                <a:solidFill>
                  <a:schemeClr val="tx1"/>
                </a:solidFill>
                <a:latin typeface="Times New Roman" pitchFamily="18" charset="0"/>
              </a:defRPr>
            </a:lvl3pPr>
            <a:lvl4pPr marL="1600200" indent="-228600" defTabSz="966788">
              <a:defRPr sz="2400">
                <a:solidFill>
                  <a:schemeClr val="tx1"/>
                </a:solidFill>
                <a:latin typeface="Times New Roman" pitchFamily="18" charset="0"/>
              </a:defRPr>
            </a:lvl4pPr>
            <a:lvl5pPr marL="2057400" indent="-228600" defTabSz="966788">
              <a:defRPr sz="2400">
                <a:solidFill>
                  <a:schemeClr val="tx1"/>
                </a:solidFill>
                <a:latin typeface="Times New Roman" pitchFamily="18" charset="0"/>
              </a:defRPr>
            </a:lvl5pPr>
            <a:lvl6pPr marL="2514600" indent="-228600" defTabSz="966788" eaLnBrk="0" fontAlgn="base" hangingPunct="0">
              <a:spcBef>
                <a:spcPct val="0"/>
              </a:spcBef>
              <a:spcAft>
                <a:spcPct val="0"/>
              </a:spcAft>
              <a:defRPr sz="2400">
                <a:solidFill>
                  <a:schemeClr val="tx1"/>
                </a:solidFill>
                <a:latin typeface="Times New Roman" pitchFamily="18" charset="0"/>
              </a:defRPr>
            </a:lvl6pPr>
            <a:lvl7pPr marL="2971800" indent="-228600" defTabSz="966788" eaLnBrk="0" fontAlgn="base" hangingPunct="0">
              <a:spcBef>
                <a:spcPct val="0"/>
              </a:spcBef>
              <a:spcAft>
                <a:spcPct val="0"/>
              </a:spcAft>
              <a:defRPr sz="2400">
                <a:solidFill>
                  <a:schemeClr val="tx1"/>
                </a:solidFill>
                <a:latin typeface="Times New Roman" pitchFamily="18" charset="0"/>
              </a:defRPr>
            </a:lvl7pPr>
            <a:lvl8pPr marL="3429000" indent="-228600" defTabSz="966788" eaLnBrk="0" fontAlgn="base" hangingPunct="0">
              <a:spcBef>
                <a:spcPct val="0"/>
              </a:spcBef>
              <a:spcAft>
                <a:spcPct val="0"/>
              </a:spcAft>
              <a:defRPr sz="2400">
                <a:solidFill>
                  <a:schemeClr val="tx1"/>
                </a:solidFill>
                <a:latin typeface="Times New Roman" pitchFamily="18" charset="0"/>
              </a:defRPr>
            </a:lvl8pPr>
            <a:lvl9pPr marL="3886200" indent="-228600" defTabSz="966788" eaLnBrk="0" fontAlgn="base" hangingPunct="0">
              <a:spcBef>
                <a:spcPct val="0"/>
              </a:spcBef>
              <a:spcAft>
                <a:spcPct val="0"/>
              </a:spcAft>
              <a:defRPr sz="2400">
                <a:solidFill>
                  <a:schemeClr val="tx1"/>
                </a:solidFill>
                <a:latin typeface="Times New Roman" pitchFamily="18" charset="0"/>
              </a:defRPr>
            </a:lvl9pPr>
          </a:lstStyle>
          <a:p>
            <a:fld id="{07748D96-DC04-4737-84F5-F58A5A70D759}" type="slidenum">
              <a:rPr lang="en-US" sz="1300" smtClean="0"/>
              <a:pPr/>
              <a:t>42</a:t>
            </a:fld>
            <a:endParaRPr lang="en-US" sz="1300" smtClean="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pitchFamily="18" charset="0"/>
              </a:defRPr>
            </a:lvl1pPr>
            <a:lvl2pPr marL="742950" indent="-285750" defTabSz="966788">
              <a:defRPr sz="2400">
                <a:solidFill>
                  <a:schemeClr val="tx1"/>
                </a:solidFill>
                <a:latin typeface="Times New Roman" pitchFamily="18" charset="0"/>
              </a:defRPr>
            </a:lvl2pPr>
            <a:lvl3pPr marL="1143000" indent="-228600" defTabSz="966788">
              <a:defRPr sz="2400">
                <a:solidFill>
                  <a:schemeClr val="tx1"/>
                </a:solidFill>
                <a:latin typeface="Times New Roman" pitchFamily="18" charset="0"/>
              </a:defRPr>
            </a:lvl3pPr>
            <a:lvl4pPr marL="1600200" indent="-228600" defTabSz="966788">
              <a:defRPr sz="2400">
                <a:solidFill>
                  <a:schemeClr val="tx1"/>
                </a:solidFill>
                <a:latin typeface="Times New Roman" pitchFamily="18" charset="0"/>
              </a:defRPr>
            </a:lvl4pPr>
            <a:lvl5pPr marL="2057400" indent="-228600" defTabSz="966788">
              <a:defRPr sz="2400">
                <a:solidFill>
                  <a:schemeClr val="tx1"/>
                </a:solidFill>
                <a:latin typeface="Times New Roman" pitchFamily="18" charset="0"/>
              </a:defRPr>
            </a:lvl5pPr>
            <a:lvl6pPr marL="2514600" indent="-228600" defTabSz="966788" eaLnBrk="0" fontAlgn="base" hangingPunct="0">
              <a:spcBef>
                <a:spcPct val="0"/>
              </a:spcBef>
              <a:spcAft>
                <a:spcPct val="0"/>
              </a:spcAft>
              <a:defRPr sz="2400">
                <a:solidFill>
                  <a:schemeClr val="tx1"/>
                </a:solidFill>
                <a:latin typeface="Times New Roman" pitchFamily="18" charset="0"/>
              </a:defRPr>
            </a:lvl6pPr>
            <a:lvl7pPr marL="2971800" indent="-228600" defTabSz="966788" eaLnBrk="0" fontAlgn="base" hangingPunct="0">
              <a:spcBef>
                <a:spcPct val="0"/>
              </a:spcBef>
              <a:spcAft>
                <a:spcPct val="0"/>
              </a:spcAft>
              <a:defRPr sz="2400">
                <a:solidFill>
                  <a:schemeClr val="tx1"/>
                </a:solidFill>
                <a:latin typeface="Times New Roman" pitchFamily="18" charset="0"/>
              </a:defRPr>
            </a:lvl7pPr>
            <a:lvl8pPr marL="3429000" indent="-228600" defTabSz="966788" eaLnBrk="0" fontAlgn="base" hangingPunct="0">
              <a:spcBef>
                <a:spcPct val="0"/>
              </a:spcBef>
              <a:spcAft>
                <a:spcPct val="0"/>
              </a:spcAft>
              <a:defRPr sz="2400">
                <a:solidFill>
                  <a:schemeClr val="tx1"/>
                </a:solidFill>
                <a:latin typeface="Times New Roman" pitchFamily="18" charset="0"/>
              </a:defRPr>
            </a:lvl8pPr>
            <a:lvl9pPr marL="3886200" indent="-228600" defTabSz="966788" eaLnBrk="0" fontAlgn="base" hangingPunct="0">
              <a:spcBef>
                <a:spcPct val="0"/>
              </a:spcBef>
              <a:spcAft>
                <a:spcPct val="0"/>
              </a:spcAft>
              <a:defRPr sz="2400">
                <a:solidFill>
                  <a:schemeClr val="tx1"/>
                </a:solidFill>
                <a:latin typeface="Times New Roman" pitchFamily="18" charset="0"/>
              </a:defRPr>
            </a:lvl9pPr>
          </a:lstStyle>
          <a:p>
            <a:fld id="{07748D96-DC04-4737-84F5-F58A5A70D759}" type="slidenum">
              <a:rPr lang="en-US" sz="1300" smtClean="0"/>
              <a:pPr/>
              <a:t>43</a:t>
            </a:fld>
            <a:endParaRPr lang="en-US" sz="1300" smtClean="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B0F4A08-B38C-4C8D-A219-621B1EE2CEB5}" type="slidenum">
              <a:rPr lang="en-US" smtClean="0"/>
              <a:pPr>
                <a:defRPr/>
              </a:pPr>
              <a:t>45</a:t>
            </a:fld>
            <a:endParaRPr lang="en-US"/>
          </a:p>
        </p:txBody>
      </p:sp>
    </p:spTree>
    <p:extLst>
      <p:ext uri="{BB962C8B-B14F-4D97-AF65-F5344CB8AC3E}">
        <p14:creationId xmlns:p14="http://schemas.microsoft.com/office/powerpoint/2010/main" val="19782985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B0F4A08-B38C-4C8D-A219-621B1EE2CEB5}" type="slidenum">
              <a:rPr lang="en-US" smtClean="0"/>
              <a:pPr>
                <a:defRPr/>
              </a:pPr>
              <a:t>46</a:t>
            </a:fld>
            <a:endParaRPr lang="en-US"/>
          </a:p>
        </p:txBody>
      </p:sp>
    </p:spTree>
    <p:extLst>
      <p:ext uri="{BB962C8B-B14F-4D97-AF65-F5344CB8AC3E}">
        <p14:creationId xmlns:p14="http://schemas.microsoft.com/office/powerpoint/2010/main" val="128618449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B0F4A08-B38C-4C8D-A219-621B1EE2CEB5}" type="slidenum">
              <a:rPr lang="en-US" smtClean="0"/>
              <a:pPr>
                <a:defRPr/>
              </a:pPr>
              <a:t>47</a:t>
            </a:fld>
            <a:endParaRPr lang="en-US"/>
          </a:p>
        </p:txBody>
      </p:sp>
    </p:spTree>
    <p:extLst>
      <p:ext uri="{BB962C8B-B14F-4D97-AF65-F5344CB8AC3E}">
        <p14:creationId xmlns:p14="http://schemas.microsoft.com/office/powerpoint/2010/main" val="291060702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B0F4A08-B38C-4C8D-A219-621B1EE2CEB5}" type="slidenum">
              <a:rPr lang="en-US" smtClean="0"/>
              <a:pPr>
                <a:defRPr/>
              </a:pPr>
              <a:t>48</a:t>
            </a:fld>
            <a:endParaRPr lang="en-US"/>
          </a:p>
        </p:txBody>
      </p:sp>
    </p:spTree>
    <p:extLst>
      <p:ext uri="{BB962C8B-B14F-4D97-AF65-F5344CB8AC3E}">
        <p14:creationId xmlns:p14="http://schemas.microsoft.com/office/powerpoint/2010/main" val="291060702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B0F4A08-B38C-4C8D-A219-621B1EE2CEB5}" type="slidenum">
              <a:rPr lang="en-US" smtClean="0"/>
              <a:pPr>
                <a:defRPr/>
              </a:pPr>
              <a:t>52</a:t>
            </a:fld>
            <a:endParaRPr lang="en-US"/>
          </a:p>
        </p:txBody>
      </p:sp>
    </p:spTree>
    <p:extLst>
      <p:ext uri="{BB962C8B-B14F-4D97-AF65-F5344CB8AC3E}">
        <p14:creationId xmlns:p14="http://schemas.microsoft.com/office/powerpoint/2010/main" val="128618449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pitchFamily="18" charset="0"/>
              </a:defRPr>
            </a:lvl1pPr>
            <a:lvl2pPr marL="742950" indent="-285750" defTabSz="966788">
              <a:defRPr sz="2400">
                <a:solidFill>
                  <a:schemeClr val="tx1"/>
                </a:solidFill>
                <a:latin typeface="Times New Roman" pitchFamily="18" charset="0"/>
              </a:defRPr>
            </a:lvl2pPr>
            <a:lvl3pPr marL="1143000" indent="-228600" defTabSz="966788">
              <a:defRPr sz="2400">
                <a:solidFill>
                  <a:schemeClr val="tx1"/>
                </a:solidFill>
                <a:latin typeface="Times New Roman" pitchFamily="18" charset="0"/>
              </a:defRPr>
            </a:lvl3pPr>
            <a:lvl4pPr marL="1600200" indent="-228600" defTabSz="966788">
              <a:defRPr sz="2400">
                <a:solidFill>
                  <a:schemeClr val="tx1"/>
                </a:solidFill>
                <a:latin typeface="Times New Roman" pitchFamily="18" charset="0"/>
              </a:defRPr>
            </a:lvl4pPr>
            <a:lvl5pPr marL="2057400" indent="-228600" defTabSz="966788">
              <a:defRPr sz="2400">
                <a:solidFill>
                  <a:schemeClr val="tx1"/>
                </a:solidFill>
                <a:latin typeface="Times New Roman" pitchFamily="18" charset="0"/>
              </a:defRPr>
            </a:lvl5pPr>
            <a:lvl6pPr marL="2514600" indent="-228600" defTabSz="966788" eaLnBrk="0" fontAlgn="base" hangingPunct="0">
              <a:spcBef>
                <a:spcPct val="0"/>
              </a:spcBef>
              <a:spcAft>
                <a:spcPct val="0"/>
              </a:spcAft>
              <a:defRPr sz="2400">
                <a:solidFill>
                  <a:schemeClr val="tx1"/>
                </a:solidFill>
                <a:latin typeface="Times New Roman" pitchFamily="18" charset="0"/>
              </a:defRPr>
            </a:lvl6pPr>
            <a:lvl7pPr marL="2971800" indent="-228600" defTabSz="966788" eaLnBrk="0" fontAlgn="base" hangingPunct="0">
              <a:spcBef>
                <a:spcPct val="0"/>
              </a:spcBef>
              <a:spcAft>
                <a:spcPct val="0"/>
              </a:spcAft>
              <a:defRPr sz="2400">
                <a:solidFill>
                  <a:schemeClr val="tx1"/>
                </a:solidFill>
                <a:latin typeface="Times New Roman" pitchFamily="18" charset="0"/>
              </a:defRPr>
            </a:lvl7pPr>
            <a:lvl8pPr marL="3429000" indent="-228600" defTabSz="966788" eaLnBrk="0" fontAlgn="base" hangingPunct="0">
              <a:spcBef>
                <a:spcPct val="0"/>
              </a:spcBef>
              <a:spcAft>
                <a:spcPct val="0"/>
              </a:spcAft>
              <a:defRPr sz="2400">
                <a:solidFill>
                  <a:schemeClr val="tx1"/>
                </a:solidFill>
                <a:latin typeface="Times New Roman" pitchFamily="18" charset="0"/>
              </a:defRPr>
            </a:lvl8pPr>
            <a:lvl9pPr marL="3886200" indent="-228600" defTabSz="966788" eaLnBrk="0" fontAlgn="base" hangingPunct="0">
              <a:spcBef>
                <a:spcPct val="0"/>
              </a:spcBef>
              <a:spcAft>
                <a:spcPct val="0"/>
              </a:spcAft>
              <a:defRPr sz="2400">
                <a:solidFill>
                  <a:schemeClr val="tx1"/>
                </a:solidFill>
                <a:latin typeface="Times New Roman" pitchFamily="18" charset="0"/>
              </a:defRPr>
            </a:lvl9pPr>
          </a:lstStyle>
          <a:p>
            <a:fld id="{76FDE2A6-E155-431C-B930-742AA404F393}" type="slidenum">
              <a:rPr lang="en-US" sz="1300" smtClean="0"/>
              <a:pPr/>
              <a:t>53</a:t>
            </a:fld>
            <a:endParaRPr lang="en-US" sz="1300" smtClean="0"/>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pitchFamily="18" charset="0"/>
              </a:defRPr>
            </a:lvl1pPr>
            <a:lvl2pPr marL="742950" indent="-285750" defTabSz="966788">
              <a:defRPr sz="2400">
                <a:solidFill>
                  <a:schemeClr val="tx1"/>
                </a:solidFill>
                <a:latin typeface="Times New Roman" pitchFamily="18" charset="0"/>
              </a:defRPr>
            </a:lvl2pPr>
            <a:lvl3pPr marL="1143000" indent="-228600" defTabSz="966788">
              <a:defRPr sz="2400">
                <a:solidFill>
                  <a:schemeClr val="tx1"/>
                </a:solidFill>
                <a:latin typeface="Times New Roman" pitchFamily="18" charset="0"/>
              </a:defRPr>
            </a:lvl3pPr>
            <a:lvl4pPr marL="1600200" indent="-228600" defTabSz="966788">
              <a:defRPr sz="2400">
                <a:solidFill>
                  <a:schemeClr val="tx1"/>
                </a:solidFill>
                <a:latin typeface="Times New Roman" pitchFamily="18" charset="0"/>
              </a:defRPr>
            </a:lvl4pPr>
            <a:lvl5pPr marL="2057400" indent="-228600" defTabSz="966788">
              <a:defRPr sz="2400">
                <a:solidFill>
                  <a:schemeClr val="tx1"/>
                </a:solidFill>
                <a:latin typeface="Times New Roman" pitchFamily="18" charset="0"/>
              </a:defRPr>
            </a:lvl5pPr>
            <a:lvl6pPr marL="2514600" indent="-228600" defTabSz="966788" eaLnBrk="0" fontAlgn="base" hangingPunct="0">
              <a:spcBef>
                <a:spcPct val="0"/>
              </a:spcBef>
              <a:spcAft>
                <a:spcPct val="0"/>
              </a:spcAft>
              <a:defRPr sz="2400">
                <a:solidFill>
                  <a:schemeClr val="tx1"/>
                </a:solidFill>
                <a:latin typeface="Times New Roman" pitchFamily="18" charset="0"/>
              </a:defRPr>
            </a:lvl6pPr>
            <a:lvl7pPr marL="2971800" indent="-228600" defTabSz="966788" eaLnBrk="0" fontAlgn="base" hangingPunct="0">
              <a:spcBef>
                <a:spcPct val="0"/>
              </a:spcBef>
              <a:spcAft>
                <a:spcPct val="0"/>
              </a:spcAft>
              <a:defRPr sz="2400">
                <a:solidFill>
                  <a:schemeClr val="tx1"/>
                </a:solidFill>
                <a:latin typeface="Times New Roman" pitchFamily="18" charset="0"/>
              </a:defRPr>
            </a:lvl7pPr>
            <a:lvl8pPr marL="3429000" indent="-228600" defTabSz="966788" eaLnBrk="0" fontAlgn="base" hangingPunct="0">
              <a:spcBef>
                <a:spcPct val="0"/>
              </a:spcBef>
              <a:spcAft>
                <a:spcPct val="0"/>
              </a:spcAft>
              <a:defRPr sz="2400">
                <a:solidFill>
                  <a:schemeClr val="tx1"/>
                </a:solidFill>
                <a:latin typeface="Times New Roman" pitchFamily="18" charset="0"/>
              </a:defRPr>
            </a:lvl8pPr>
            <a:lvl9pPr marL="3886200" indent="-228600" defTabSz="966788" eaLnBrk="0" fontAlgn="base" hangingPunct="0">
              <a:spcBef>
                <a:spcPct val="0"/>
              </a:spcBef>
              <a:spcAft>
                <a:spcPct val="0"/>
              </a:spcAft>
              <a:defRPr sz="2400">
                <a:solidFill>
                  <a:schemeClr val="tx1"/>
                </a:solidFill>
                <a:latin typeface="Times New Roman" pitchFamily="18" charset="0"/>
              </a:defRPr>
            </a:lvl9pPr>
          </a:lstStyle>
          <a:p>
            <a:fld id="{76FDE2A6-E155-431C-B930-742AA404F393}" type="slidenum">
              <a:rPr lang="en-US" sz="1300" smtClean="0"/>
              <a:pPr/>
              <a:t>54</a:t>
            </a:fld>
            <a:endParaRPr lang="en-US" sz="1300" smtClean="0"/>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5C91D82-99B5-4E52-9503-784ADD2F01C6}" type="slidenum">
              <a:rPr lang="en-US" smtClean="0"/>
              <a:pPr>
                <a:defRPr/>
              </a:pPr>
              <a:t>5</a:t>
            </a:fld>
            <a:endParaRPr lang="en-US" dirty="0"/>
          </a:p>
        </p:txBody>
      </p:sp>
    </p:spTree>
    <p:extLst>
      <p:ext uri="{BB962C8B-B14F-4D97-AF65-F5344CB8AC3E}">
        <p14:creationId xmlns:p14="http://schemas.microsoft.com/office/powerpoint/2010/main" val="297810477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pitchFamily="18" charset="0"/>
              </a:defRPr>
            </a:lvl1pPr>
            <a:lvl2pPr marL="742950" indent="-285750" defTabSz="966788">
              <a:defRPr sz="2400">
                <a:solidFill>
                  <a:schemeClr val="tx1"/>
                </a:solidFill>
                <a:latin typeface="Times New Roman" pitchFamily="18" charset="0"/>
              </a:defRPr>
            </a:lvl2pPr>
            <a:lvl3pPr marL="1143000" indent="-228600" defTabSz="966788">
              <a:defRPr sz="2400">
                <a:solidFill>
                  <a:schemeClr val="tx1"/>
                </a:solidFill>
                <a:latin typeface="Times New Roman" pitchFamily="18" charset="0"/>
              </a:defRPr>
            </a:lvl3pPr>
            <a:lvl4pPr marL="1600200" indent="-228600" defTabSz="966788">
              <a:defRPr sz="2400">
                <a:solidFill>
                  <a:schemeClr val="tx1"/>
                </a:solidFill>
                <a:latin typeface="Times New Roman" pitchFamily="18" charset="0"/>
              </a:defRPr>
            </a:lvl4pPr>
            <a:lvl5pPr marL="2057400" indent="-228600" defTabSz="966788">
              <a:defRPr sz="2400">
                <a:solidFill>
                  <a:schemeClr val="tx1"/>
                </a:solidFill>
                <a:latin typeface="Times New Roman" pitchFamily="18" charset="0"/>
              </a:defRPr>
            </a:lvl5pPr>
            <a:lvl6pPr marL="2514600" indent="-228600" defTabSz="966788" eaLnBrk="0" fontAlgn="base" hangingPunct="0">
              <a:spcBef>
                <a:spcPct val="0"/>
              </a:spcBef>
              <a:spcAft>
                <a:spcPct val="0"/>
              </a:spcAft>
              <a:defRPr sz="2400">
                <a:solidFill>
                  <a:schemeClr val="tx1"/>
                </a:solidFill>
                <a:latin typeface="Times New Roman" pitchFamily="18" charset="0"/>
              </a:defRPr>
            </a:lvl6pPr>
            <a:lvl7pPr marL="2971800" indent="-228600" defTabSz="966788" eaLnBrk="0" fontAlgn="base" hangingPunct="0">
              <a:spcBef>
                <a:spcPct val="0"/>
              </a:spcBef>
              <a:spcAft>
                <a:spcPct val="0"/>
              </a:spcAft>
              <a:defRPr sz="2400">
                <a:solidFill>
                  <a:schemeClr val="tx1"/>
                </a:solidFill>
                <a:latin typeface="Times New Roman" pitchFamily="18" charset="0"/>
              </a:defRPr>
            </a:lvl7pPr>
            <a:lvl8pPr marL="3429000" indent="-228600" defTabSz="966788" eaLnBrk="0" fontAlgn="base" hangingPunct="0">
              <a:spcBef>
                <a:spcPct val="0"/>
              </a:spcBef>
              <a:spcAft>
                <a:spcPct val="0"/>
              </a:spcAft>
              <a:defRPr sz="2400">
                <a:solidFill>
                  <a:schemeClr val="tx1"/>
                </a:solidFill>
                <a:latin typeface="Times New Roman" pitchFamily="18" charset="0"/>
              </a:defRPr>
            </a:lvl8pPr>
            <a:lvl9pPr marL="3886200" indent="-228600" defTabSz="966788" eaLnBrk="0" fontAlgn="base" hangingPunct="0">
              <a:spcBef>
                <a:spcPct val="0"/>
              </a:spcBef>
              <a:spcAft>
                <a:spcPct val="0"/>
              </a:spcAft>
              <a:defRPr sz="2400">
                <a:solidFill>
                  <a:schemeClr val="tx1"/>
                </a:solidFill>
                <a:latin typeface="Times New Roman" pitchFamily="18" charset="0"/>
              </a:defRPr>
            </a:lvl9pPr>
          </a:lstStyle>
          <a:p>
            <a:fld id="{33A2E7D4-1C78-4E90-8A26-0192A504C56C}" type="slidenum">
              <a:rPr lang="en-US" sz="1300" smtClean="0"/>
              <a:pPr/>
              <a:t>55</a:t>
            </a:fld>
            <a:endParaRPr lang="en-US" sz="1300" smtClean="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B0F4A08-B38C-4C8D-A219-621B1EE2CEB5}" type="slidenum">
              <a:rPr lang="en-US" smtClean="0"/>
              <a:pPr>
                <a:defRPr/>
              </a:pPr>
              <a:t>56</a:t>
            </a:fld>
            <a:endParaRPr lang="en-US"/>
          </a:p>
        </p:txBody>
      </p:sp>
    </p:spTree>
    <p:extLst>
      <p:ext uri="{BB962C8B-B14F-4D97-AF65-F5344CB8AC3E}">
        <p14:creationId xmlns:p14="http://schemas.microsoft.com/office/powerpoint/2010/main" val="138833707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pitchFamily="18" charset="0"/>
              </a:defRPr>
            </a:lvl1pPr>
            <a:lvl2pPr marL="742950" indent="-285750" defTabSz="966788">
              <a:defRPr sz="2400">
                <a:solidFill>
                  <a:schemeClr val="tx1"/>
                </a:solidFill>
                <a:latin typeface="Times New Roman" pitchFamily="18" charset="0"/>
              </a:defRPr>
            </a:lvl2pPr>
            <a:lvl3pPr marL="1143000" indent="-228600" defTabSz="966788">
              <a:defRPr sz="2400">
                <a:solidFill>
                  <a:schemeClr val="tx1"/>
                </a:solidFill>
                <a:latin typeface="Times New Roman" pitchFamily="18" charset="0"/>
              </a:defRPr>
            </a:lvl3pPr>
            <a:lvl4pPr marL="1600200" indent="-228600" defTabSz="966788">
              <a:defRPr sz="2400">
                <a:solidFill>
                  <a:schemeClr val="tx1"/>
                </a:solidFill>
                <a:latin typeface="Times New Roman" pitchFamily="18" charset="0"/>
              </a:defRPr>
            </a:lvl4pPr>
            <a:lvl5pPr marL="2057400" indent="-228600" defTabSz="966788">
              <a:defRPr sz="2400">
                <a:solidFill>
                  <a:schemeClr val="tx1"/>
                </a:solidFill>
                <a:latin typeface="Times New Roman" pitchFamily="18" charset="0"/>
              </a:defRPr>
            </a:lvl5pPr>
            <a:lvl6pPr marL="2514600" indent="-228600" defTabSz="966788" eaLnBrk="0" fontAlgn="base" hangingPunct="0">
              <a:spcBef>
                <a:spcPct val="0"/>
              </a:spcBef>
              <a:spcAft>
                <a:spcPct val="0"/>
              </a:spcAft>
              <a:defRPr sz="2400">
                <a:solidFill>
                  <a:schemeClr val="tx1"/>
                </a:solidFill>
                <a:latin typeface="Times New Roman" pitchFamily="18" charset="0"/>
              </a:defRPr>
            </a:lvl6pPr>
            <a:lvl7pPr marL="2971800" indent="-228600" defTabSz="966788" eaLnBrk="0" fontAlgn="base" hangingPunct="0">
              <a:spcBef>
                <a:spcPct val="0"/>
              </a:spcBef>
              <a:spcAft>
                <a:spcPct val="0"/>
              </a:spcAft>
              <a:defRPr sz="2400">
                <a:solidFill>
                  <a:schemeClr val="tx1"/>
                </a:solidFill>
                <a:latin typeface="Times New Roman" pitchFamily="18" charset="0"/>
              </a:defRPr>
            </a:lvl7pPr>
            <a:lvl8pPr marL="3429000" indent="-228600" defTabSz="966788" eaLnBrk="0" fontAlgn="base" hangingPunct="0">
              <a:spcBef>
                <a:spcPct val="0"/>
              </a:spcBef>
              <a:spcAft>
                <a:spcPct val="0"/>
              </a:spcAft>
              <a:defRPr sz="2400">
                <a:solidFill>
                  <a:schemeClr val="tx1"/>
                </a:solidFill>
                <a:latin typeface="Times New Roman" pitchFamily="18" charset="0"/>
              </a:defRPr>
            </a:lvl8pPr>
            <a:lvl9pPr marL="3886200" indent="-228600" defTabSz="966788" eaLnBrk="0" fontAlgn="base" hangingPunct="0">
              <a:spcBef>
                <a:spcPct val="0"/>
              </a:spcBef>
              <a:spcAft>
                <a:spcPct val="0"/>
              </a:spcAft>
              <a:defRPr sz="2400">
                <a:solidFill>
                  <a:schemeClr val="tx1"/>
                </a:solidFill>
                <a:latin typeface="Times New Roman" pitchFamily="18" charset="0"/>
              </a:defRPr>
            </a:lvl9pPr>
          </a:lstStyle>
          <a:p>
            <a:fld id="{57DF35B6-1959-44F1-88AE-9ECD27EB667A}" type="slidenum">
              <a:rPr lang="en-US" sz="1300" smtClean="0"/>
              <a:pPr/>
              <a:t>57</a:t>
            </a:fld>
            <a:endParaRPr lang="en-US" sz="1300" smtClean="0"/>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737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pitchFamily="18" charset="0"/>
              </a:defRPr>
            </a:lvl1pPr>
            <a:lvl2pPr marL="742950" indent="-285750" defTabSz="966788">
              <a:defRPr sz="2400">
                <a:solidFill>
                  <a:schemeClr val="tx1"/>
                </a:solidFill>
                <a:latin typeface="Times New Roman" pitchFamily="18" charset="0"/>
              </a:defRPr>
            </a:lvl2pPr>
            <a:lvl3pPr marL="1143000" indent="-228600" defTabSz="966788">
              <a:defRPr sz="2400">
                <a:solidFill>
                  <a:schemeClr val="tx1"/>
                </a:solidFill>
                <a:latin typeface="Times New Roman" pitchFamily="18" charset="0"/>
              </a:defRPr>
            </a:lvl3pPr>
            <a:lvl4pPr marL="1600200" indent="-228600" defTabSz="966788">
              <a:defRPr sz="2400">
                <a:solidFill>
                  <a:schemeClr val="tx1"/>
                </a:solidFill>
                <a:latin typeface="Times New Roman" pitchFamily="18" charset="0"/>
              </a:defRPr>
            </a:lvl4pPr>
            <a:lvl5pPr marL="2057400" indent="-228600" defTabSz="966788">
              <a:defRPr sz="2400">
                <a:solidFill>
                  <a:schemeClr val="tx1"/>
                </a:solidFill>
                <a:latin typeface="Times New Roman" pitchFamily="18" charset="0"/>
              </a:defRPr>
            </a:lvl5pPr>
            <a:lvl6pPr marL="2514600" indent="-228600" defTabSz="966788" eaLnBrk="0" fontAlgn="base" hangingPunct="0">
              <a:spcBef>
                <a:spcPct val="0"/>
              </a:spcBef>
              <a:spcAft>
                <a:spcPct val="0"/>
              </a:spcAft>
              <a:defRPr sz="2400">
                <a:solidFill>
                  <a:schemeClr val="tx1"/>
                </a:solidFill>
                <a:latin typeface="Times New Roman" pitchFamily="18" charset="0"/>
              </a:defRPr>
            </a:lvl6pPr>
            <a:lvl7pPr marL="2971800" indent="-228600" defTabSz="966788" eaLnBrk="0" fontAlgn="base" hangingPunct="0">
              <a:spcBef>
                <a:spcPct val="0"/>
              </a:spcBef>
              <a:spcAft>
                <a:spcPct val="0"/>
              </a:spcAft>
              <a:defRPr sz="2400">
                <a:solidFill>
                  <a:schemeClr val="tx1"/>
                </a:solidFill>
                <a:latin typeface="Times New Roman" pitchFamily="18" charset="0"/>
              </a:defRPr>
            </a:lvl7pPr>
            <a:lvl8pPr marL="3429000" indent="-228600" defTabSz="966788" eaLnBrk="0" fontAlgn="base" hangingPunct="0">
              <a:spcBef>
                <a:spcPct val="0"/>
              </a:spcBef>
              <a:spcAft>
                <a:spcPct val="0"/>
              </a:spcAft>
              <a:defRPr sz="2400">
                <a:solidFill>
                  <a:schemeClr val="tx1"/>
                </a:solidFill>
                <a:latin typeface="Times New Roman" pitchFamily="18" charset="0"/>
              </a:defRPr>
            </a:lvl8pPr>
            <a:lvl9pPr marL="3886200" indent="-228600" defTabSz="966788" eaLnBrk="0" fontAlgn="base" hangingPunct="0">
              <a:spcBef>
                <a:spcPct val="0"/>
              </a:spcBef>
              <a:spcAft>
                <a:spcPct val="0"/>
              </a:spcAft>
              <a:defRPr sz="2400">
                <a:solidFill>
                  <a:schemeClr val="tx1"/>
                </a:solidFill>
                <a:latin typeface="Times New Roman" pitchFamily="18" charset="0"/>
              </a:defRPr>
            </a:lvl9pPr>
          </a:lstStyle>
          <a:p>
            <a:fld id="{DAACF3E5-1165-4B71-9EA7-92521D8B937C}" type="slidenum">
              <a:rPr lang="en-US" sz="1300" smtClean="0"/>
              <a:pPr/>
              <a:t>58</a:t>
            </a:fld>
            <a:endParaRPr lang="en-US" sz="1300"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B0F4A08-B38C-4C8D-A219-621B1EE2CEB5}" type="slidenum">
              <a:rPr lang="en-US" smtClean="0"/>
              <a:pPr>
                <a:defRPr/>
              </a:pPr>
              <a:t>59</a:t>
            </a:fld>
            <a:endParaRPr lang="en-US"/>
          </a:p>
        </p:txBody>
      </p:sp>
    </p:spTree>
    <p:extLst>
      <p:ext uri="{BB962C8B-B14F-4D97-AF65-F5344CB8AC3E}">
        <p14:creationId xmlns:p14="http://schemas.microsoft.com/office/powerpoint/2010/main" val="303510922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B0F4A08-B38C-4C8D-A219-621B1EE2CEB5}" type="slidenum">
              <a:rPr lang="en-US" smtClean="0"/>
              <a:pPr>
                <a:defRPr/>
              </a:pPr>
              <a:t>60</a:t>
            </a:fld>
            <a:endParaRPr lang="en-US"/>
          </a:p>
        </p:txBody>
      </p:sp>
    </p:spTree>
    <p:extLst>
      <p:ext uri="{BB962C8B-B14F-4D97-AF65-F5344CB8AC3E}">
        <p14:creationId xmlns:p14="http://schemas.microsoft.com/office/powerpoint/2010/main" val="265794433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B0F4A08-B38C-4C8D-A219-621B1EE2CEB5}" type="slidenum">
              <a:rPr lang="en-US" smtClean="0"/>
              <a:pPr>
                <a:defRPr/>
              </a:pPr>
              <a:t>61</a:t>
            </a:fld>
            <a:endParaRPr lang="en-US"/>
          </a:p>
        </p:txBody>
      </p:sp>
    </p:spTree>
    <p:extLst>
      <p:ext uri="{BB962C8B-B14F-4D97-AF65-F5344CB8AC3E}">
        <p14:creationId xmlns:p14="http://schemas.microsoft.com/office/powerpoint/2010/main" val="46622791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B0F4A08-B38C-4C8D-A219-621B1EE2CEB5}" type="slidenum">
              <a:rPr lang="en-US" smtClean="0"/>
              <a:pPr>
                <a:defRPr/>
              </a:pPr>
              <a:t>62</a:t>
            </a:fld>
            <a:endParaRPr lang="en-US"/>
          </a:p>
        </p:txBody>
      </p:sp>
    </p:spTree>
    <p:extLst>
      <p:ext uri="{BB962C8B-B14F-4D97-AF65-F5344CB8AC3E}">
        <p14:creationId xmlns:p14="http://schemas.microsoft.com/office/powerpoint/2010/main" val="372980565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B0F4A08-B38C-4C8D-A219-621B1EE2CEB5}" type="slidenum">
              <a:rPr lang="en-US" smtClean="0"/>
              <a:pPr>
                <a:defRPr/>
              </a:pPr>
              <a:t>63</a:t>
            </a:fld>
            <a:endParaRPr lang="en-US"/>
          </a:p>
        </p:txBody>
      </p:sp>
    </p:spTree>
    <p:extLst>
      <p:ext uri="{BB962C8B-B14F-4D97-AF65-F5344CB8AC3E}">
        <p14:creationId xmlns:p14="http://schemas.microsoft.com/office/powerpoint/2010/main" val="29964522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B0F4A08-B38C-4C8D-A219-621B1EE2CEB5}" type="slidenum">
              <a:rPr lang="en-US" smtClean="0"/>
              <a:pPr>
                <a:defRPr/>
              </a:pPr>
              <a:t>64</a:t>
            </a:fld>
            <a:endParaRPr lang="en-US"/>
          </a:p>
        </p:txBody>
      </p:sp>
    </p:spTree>
    <p:extLst>
      <p:ext uri="{BB962C8B-B14F-4D97-AF65-F5344CB8AC3E}">
        <p14:creationId xmlns:p14="http://schemas.microsoft.com/office/powerpoint/2010/main" val="4180534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pitchFamily="18" charset="0"/>
              </a:defRPr>
            </a:lvl1pPr>
            <a:lvl2pPr marL="742950" indent="-285750" defTabSz="966788">
              <a:defRPr sz="2400">
                <a:solidFill>
                  <a:schemeClr val="tx1"/>
                </a:solidFill>
                <a:latin typeface="Times New Roman" pitchFamily="18" charset="0"/>
              </a:defRPr>
            </a:lvl2pPr>
            <a:lvl3pPr marL="1143000" indent="-228600" defTabSz="966788">
              <a:defRPr sz="2400">
                <a:solidFill>
                  <a:schemeClr val="tx1"/>
                </a:solidFill>
                <a:latin typeface="Times New Roman" pitchFamily="18" charset="0"/>
              </a:defRPr>
            </a:lvl3pPr>
            <a:lvl4pPr marL="1600200" indent="-228600" defTabSz="966788">
              <a:defRPr sz="2400">
                <a:solidFill>
                  <a:schemeClr val="tx1"/>
                </a:solidFill>
                <a:latin typeface="Times New Roman" pitchFamily="18" charset="0"/>
              </a:defRPr>
            </a:lvl4pPr>
            <a:lvl5pPr marL="2057400" indent="-228600" defTabSz="966788">
              <a:defRPr sz="2400">
                <a:solidFill>
                  <a:schemeClr val="tx1"/>
                </a:solidFill>
                <a:latin typeface="Times New Roman" pitchFamily="18" charset="0"/>
              </a:defRPr>
            </a:lvl5pPr>
            <a:lvl6pPr marL="2514600" indent="-228600" defTabSz="966788" eaLnBrk="0" fontAlgn="base" hangingPunct="0">
              <a:spcBef>
                <a:spcPct val="0"/>
              </a:spcBef>
              <a:spcAft>
                <a:spcPct val="0"/>
              </a:spcAft>
              <a:defRPr sz="2400">
                <a:solidFill>
                  <a:schemeClr val="tx1"/>
                </a:solidFill>
                <a:latin typeface="Times New Roman" pitchFamily="18" charset="0"/>
              </a:defRPr>
            </a:lvl6pPr>
            <a:lvl7pPr marL="2971800" indent="-228600" defTabSz="966788" eaLnBrk="0" fontAlgn="base" hangingPunct="0">
              <a:spcBef>
                <a:spcPct val="0"/>
              </a:spcBef>
              <a:spcAft>
                <a:spcPct val="0"/>
              </a:spcAft>
              <a:defRPr sz="2400">
                <a:solidFill>
                  <a:schemeClr val="tx1"/>
                </a:solidFill>
                <a:latin typeface="Times New Roman" pitchFamily="18" charset="0"/>
              </a:defRPr>
            </a:lvl7pPr>
            <a:lvl8pPr marL="3429000" indent="-228600" defTabSz="966788" eaLnBrk="0" fontAlgn="base" hangingPunct="0">
              <a:spcBef>
                <a:spcPct val="0"/>
              </a:spcBef>
              <a:spcAft>
                <a:spcPct val="0"/>
              </a:spcAft>
              <a:defRPr sz="2400">
                <a:solidFill>
                  <a:schemeClr val="tx1"/>
                </a:solidFill>
                <a:latin typeface="Times New Roman" pitchFamily="18" charset="0"/>
              </a:defRPr>
            </a:lvl8pPr>
            <a:lvl9pPr marL="3886200" indent="-228600" defTabSz="966788" eaLnBrk="0" fontAlgn="base" hangingPunct="0">
              <a:spcBef>
                <a:spcPct val="0"/>
              </a:spcBef>
              <a:spcAft>
                <a:spcPct val="0"/>
              </a:spcAft>
              <a:defRPr sz="2400">
                <a:solidFill>
                  <a:schemeClr val="tx1"/>
                </a:solidFill>
                <a:latin typeface="Times New Roman" pitchFamily="18" charset="0"/>
              </a:defRPr>
            </a:lvl9pPr>
          </a:lstStyle>
          <a:p>
            <a:fld id="{4B7A5F33-06A7-47DF-853E-79B770EBC07F}" type="slidenum">
              <a:rPr lang="en-US" sz="1300" smtClean="0"/>
              <a:pPr/>
              <a:t>6</a:t>
            </a:fld>
            <a:endParaRPr lang="en-US" sz="1300" dirty="0" smtClean="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B0F4A08-B38C-4C8D-A219-621B1EE2CEB5}" type="slidenum">
              <a:rPr lang="en-US" smtClean="0"/>
              <a:pPr>
                <a:defRPr/>
              </a:pPr>
              <a:t>65</a:t>
            </a:fld>
            <a:endParaRPr lang="en-US"/>
          </a:p>
        </p:txBody>
      </p:sp>
    </p:spTree>
    <p:extLst>
      <p:ext uri="{BB962C8B-B14F-4D97-AF65-F5344CB8AC3E}">
        <p14:creationId xmlns:p14="http://schemas.microsoft.com/office/powerpoint/2010/main" val="268635287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B0F4A08-B38C-4C8D-A219-621B1EE2CEB5}" type="slidenum">
              <a:rPr lang="en-US" smtClean="0"/>
              <a:pPr>
                <a:defRPr/>
              </a:pPr>
              <a:t>66</a:t>
            </a:fld>
            <a:endParaRPr lang="en-US"/>
          </a:p>
        </p:txBody>
      </p:sp>
    </p:spTree>
    <p:extLst>
      <p:ext uri="{BB962C8B-B14F-4D97-AF65-F5344CB8AC3E}">
        <p14:creationId xmlns:p14="http://schemas.microsoft.com/office/powerpoint/2010/main" val="273311191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B0F4A08-B38C-4C8D-A219-621B1EE2CEB5}" type="slidenum">
              <a:rPr lang="en-US" smtClean="0"/>
              <a:pPr>
                <a:defRPr/>
              </a:pPr>
              <a:t>67</a:t>
            </a:fld>
            <a:endParaRPr lang="en-US"/>
          </a:p>
        </p:txBody>
      </p:sp>
    </p:spTree>
    <p:extLst>
      <p:ext uri="{BB962C8B-B14F-4D97-AF65-F5344CB8AC3E}">
        <p14:creationId xmlns:p14="http://schemas.microsoft.com/office/powerpoint/2010/main" val="128618449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B0F4A08-B38C-4C8D-A219-621B1EE2CEB5}" type="slidenum">
              <a:rPr lang="en-US" smtClean="0"/>
              <a:pPr>
                <a:defRPr/>
              </a:pPr>
              <a:t>68</a:t>
            </a:fld>
            <a:endParaRPr lang="en-US"/>
          </a:p>
        </p:txBody>
      </p:sp>
    </p:spTree>
    <p:extLst>
      <p:ext uri="{BB962C8B-B14F-4D97-AF65-F5344CB8AC3E}">
        <p14:creationId xmlns:p14="http://schemas.microsoft.com/office/powerpoint/2010/main" val="370668130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pitchFamily="18" charset="0"/>
              </a:defRPr>
            </a:lvl1pPr>
            <a:lvl2pPr marL="742950" indent="-285750" defTabSz="966788">
              <a:defRPr sz="2400">
                <a:solidFill>
                  <a:schemeClr val="tx1"/>
                </a:solidFill>
                <a:latin typeface="Times New Roman" pitchFamily="18" charset="0"/>
              </a:defRPr>
            </a:lvl2pPr>
            <a:lvl3pPr marL="1143000" indent="-228600" defTabSz="966788">
              <a:defRPr sz="2400">
                <a:solidFill>
                  <a:schemeClr val="tx1"/>
                </a:solidFill>
                <a:latin typeface="Times New Roman" pitchFamily="18" charset="0"/>
              </a:defRPr>
            </a:lvl3pPr>
            <a:lvl4pPr marL="1600200" indent="-228600" defTabSz="966788">
              <a:defRPr sz="2400">
                <a:solidFill>
                  <a:schemeClr val="tx1"/>
                </a:solidFill>
                <a:latin typeface="Times New Roman" pitchFamily="18" charset="0"/>
              </a:defRPr>
            </a:lvl4pPr>
            <a:lvl5pPr marL="2057400" indent="-228600" defTabSz="966788">
              <a:defRPr sz="2400">
                <a:solidFill>
                  <a:schemeClr val="tx1"/>
                </a:solidFill>
                <a:latin typeface="Times New Roman" pitchFamily="18" charset="0"/>
              </a:defRPr>
            </a:lvl5pPr>
            <a:lvl6pPr marL="2514600" indent="-228600" defTabSz="966788" eaLnBrk="0" fontAlgn="base" hangingPunct="0">
              <a:spcBef>
                <a:spcPct val="0"/>
              </a:spcBef>
              <a:spcAft>
                <a:spcPct val="0"/>
              </a:spcAft>
              <a:defRPr sz="2400">
                <a:solidFill>
                  <a:schemeClr val="tx1"/>
                </a:solidFill>
                <a:latin typeface="Times New Roman" pitchFamily="18" charset="0"/>
              </a:defRPr>
            </a:lvl6pPr>
            <a:lvl7pPr marL="2971800" indent="-228600" defTabSz="966788" eaLnBrk="0" fontAlgn="base" hangingPunct="0">
              <a:spcBef>
                <a:spcPct val="0"/>
              </a:spcBef>
              <a:spcAft>
                <a:spcPct val="0"/>
              </a:spcAft>
              <a:defRPr sz="2400">
                <a:solidFill>
                  <a:schemeClr val="tx1"/>
                </a:solidFill>
                <a:latin typeface="Times New Roman" pitchFamily="18" charset="0"/>
              </a:defRPr>
            </a:lvl7pPr>
            <a:lvl8pPr marL="3429000" indent="-228600" defTabSz="966788" eaLnBrk="0" fontAlgn="base" hangingPunct="0">
              <a:spcBef>
                <a:spcPct val="0"/>
              </a:spcBef>
              <a:spcAft>
                <a:spcPct val="0"/>
              </a:spcAft>
              <a:defRPr sz="2400">
                <a:solidFill>
                  <a:schemeClr val="tx1"/>
                </a:solidFill>
                <a:latin typeface="Times New Roman" pitchFamily="18" charset="0"/>
              </a:defRPr>
            </a:lvl8pPr>
            <a:lvl9pPr marL="3886200" indent="-228600" defTabSz="966788" eaLnBrk="0" fontAlgn="base" hangingPunct="0">
              <a:spcBef>
                <a:spcPct val="0"/>
              </a:spcBef>
              <a:spcAft>
                <a:spcPct val="0"/>
              </a:spcAft>
              <a:defRPr sz="2400">
                <a:solidFill>
                  <a:schemeClr val="tx1"/>
                </a:solidFill>
                <a:latin typeface="Times New Roman" pitchFamily="18" charset="0"/>
              </a:defRPr>
            </a:lvl9pPr>
          </a:lstStyle>
          <a:p>
            <a:fld id="{22E37533-344D-4CEE-B01D-70736FA6C7B3}" type="slidenum">
              <a:rPr lang="en-US" sz="1300" smtClean="0"/>
              <a:pPr/>
              <a:t>69</a:t>
            </a:fld>
            <a:endParaRPr lang="en-US" sz="1300" smtClean="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pitchFamily="18" charset="0"/>
              </a:defRPr>
            </a:lvl1pPr>
            <a:lvl2pPr marL="742950" indent="-285750" defTabSz="966788">
              <a:defRPr sz="2400">
                <a:solidFill>
                  <a:schemeClr val="tx1"/>
                </a:solidFill>
                <a:latin typeface="Times New Roman" pitchFamily="18" charset="0"/>
              </a:defRPr>
            </a:lvl2pPr>
            <a:lvl3pPr marL="1143000" indent="-228600" defTabSz="966788">
              <a:defRPr sz="2400">
                <a:solidFill>
                  <a:schemeClr val="tx1"/>
                </a:solidFill>
                <a:latin typeface="Times New Roman" pitchFamily="18" charset="0"/>
              </a:defRPr>
            </a:lvl3pPr>
            <a:lvl4pPr marL="1600200" indent="-228600" defTabSz="966788">
              <a:defRPr sz="2400">
                <a:solidFill>
                  <a:schemeClr val="tx1"/>
                </a:solidFill>
                <a:latin typeface="Times New Roman" pitchFamily="18" charset="0"/>
              </a:defRPr>
            </a:lvl4pPr>
            <a:lvl5pPr marL="2057400" indent="-228600" defTabSz="966788">
              <a:defRPr sz="2400">
                <a:solidFill>
                  <a:schemeClr val="tx1"/>
                </a:solidFill>
                <a:latin typeface="Times New Roman" pitchFamily="18" charset="0"/>
              </a:defRPr>
            </a:lvl5pPr>
            <a:lvl6pPr marL="2514600" indent="-228600" defTabSz="966788" eaLnBrk="0" fontAlgn="base" hangingPunct="0">
              <a:spcBef>
                <a:spcPct val="0"/>
              </a:spcBef>
              <a:spcAft>
                <a:spcPct val="0"/>
              </a:spcAft>
              <a:defRPr sz="2400">
                <a:solidFill>
                  <a:schemeClr val="tx1"/>
                </a:solidFill>
                <a:latin typeface="Times New Roman" pitchFamily="18" charset="0"/>
              </a:defRPr>
            </a:lvl6pPr>
            <a:lvl7pPr marL="2971800" indent="-228600" defTabSz="966788" eaLnBrk="0" fontAlgn="base" hangingPunct="0">
              <a:spcBef>
                <a:spcPct val="0"/>
              </a:spcBef>
              <a:spcAft>
                <a:spcPct val="0"/>
              </a:spcAft>
              <a:defRPr sz="2400">
                <a:solidFill>
                  <a:schemeClr val="tx1"/>
                </a:solidFill>
                <a:latin typeface="Times New Roman" pitchFamily="18" charset="0"/>
              </a:defRPr>
            </a:lvl7pPr>
            <a:lvl8pPr marL="3429000" indent="-228600" defTabSz="966788" eaLnBrk="0" fontAlgn="base" hangingPunct="0">
              <a:spcBef>
                <a:spcPct val="0"/>
              </a:spcBef>
              <a:spcAft>
                <a:spcPct val="0"/>
              </a:spcAft>
              <a:defRPr sz="2400">
                <a:solidFill>
                  <a:schemeClr val="tx1"/>
                </a:solidFill>
                <a:latin typeface="Times New Roman" pitchFamily="18" charset="0"/>
              </a:defRPr>
            </a:lvl8pPr>
            <a:lvl9pPr marL="3886200" indent="-228600" defTabSz="966788" eaLnBrk="0" fontAlgn="base" hangingPunct="0">
              <a:spcBef>
                <a:spcPct val="0"/>
              </a:spcBef>
              <a:spcAft>
                <a:spcPct val="0"/>
              </a:spcAft>
              <a:defRPr sz="2400">
                <a:solidFill>
                  <a:schemeClr val="tx1"/>
                </a:solidFill>
                <a:latin typeface="Times New Roman" pitchFamily="18" charset="0"/>
              </a:defRPr>
            </a:lvl9pPr>
          </a:lstStyle>
          <a:p>
            <a:fld id="{A332EB48-B1EB-4CA5-BBCC-F34706F7555A}" type="slidenum">
              <a:rPr lang="en-US" sz="1300" smtClean="0"/>
              <a:pPr/>
              <a:t>70</a:t>
            </a:fld>
            <a:endParaRPr lang="en-US" sz="1300" smtClean="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B0F4A08-B38C-4C8D-A219-621B1EE2CEB5}" type="slidenum">
              <a:rPr lang="en-US" smtClean="0"/>
              <a:pPr>
                <a:defRPr/>
              </a:pPr>
              <a:t>71</a:t>
            </a:fld>
            <a:endParaRPr lang="en-US"/>
          </a:p>
        </p:txBody>
      </p:sp>
    </p:spTree>
    <p:extLst>
      <p:ext uri="{BB962C8B-B14F-4D97-AF65-F5344CB8AC3E}">
        <p14:creationId xmlns:p14="http://schemas.microsoft.com/office/powerpoint/2010/main" val="128618449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B0F4A08-B38C-4C8D-A219-621B1EE2CEB5}" type="slidenum">
              <a:rPr lang="en-US" smtClean="0"/>
              <a:pPr>
                <a:defRPr/>
              </a:pPr>
              <a:t>72</a:t>
            </a:fld>
            <a:endParaRPr lang="en-US"/>
          </a:p>
        </p:txBody>
      </p:sp>
    </p:spTree>
    <p:extLst>
      <p:ext uri="{BB962C8B-B14F-4D97-AF65-F5344CB8AC3E}">
        <p14:creationId xmlns:p14="http://schemas.microsoft.com/office/powerpoint/2010/main" val="381357214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B0F4A08-B38C-4C8D-A219-621B1EE2CEB5}" type="slidenum">
              <a:rPr lang="en-US" smtClean="0"/>
              <a:pPr>
                <a:defRPr/>
              </a:pPr>
              <a:t>73</a:t>
            </a:fld>
            <a:endParaRPr lang="en-US"/>
          </a:p>
        </p:txBody>
      </p:sp>
    </p:spTree>
    <p:extLst>
      <p:ext uri="{BB962C8B-B14F-4D97-AF65-F5344CB8AC3E}">
        <p14:creationId xmlns:p14="http://schemas.microsoft.com/office/powerpoint/2010/main" val="234752891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B0F4A08-B38C-4C8D-A219-621B1EE2CEB5}" type="slidenum">
              <a:rPr lang="en-US" smtClean="0"/>
              <a:pPr>
                <a:defRPr/>
              </a:pPr>
              <a:t>74</a:t>
            </a:fld>
            <a:endParaRPr lang="en-US"/>
          </a:p>
        </p:txBody>
      </p:sp>
    </p:spTree>
    <p:extLst>
      <p:ext uri="{BB962C8B-B14F-4D97-AF65-F5344CB8AC3E}">
        <p14:creationId xmlns:p14="http://schemas.microsoft.com/office/powerpoint/2010/main" val="12861844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5C91D82-99B5-4E52-9503-784ADD2F01C6}" type="slidenum">
              <a:rPr lang="en-US" smtClean="0"/>
              <a:pPr>
                <a:defRPr/>
              </a:pPr>
              <a:t>7</a:t>
            </a:fld>
            <a:endParaRPr lang="en-US" dirty="0"/>
          </a:p>
        </p:txBody>
      </p:sp>
    </p:spTree>
    <p:extLst>
      <p:ext uri="{BB962C8B-B14F-4D97-AF65-F5344CB8AC3E}">
        <p14:creationId xmlns:p14="http://schemas.microsoft.com/office/powerpoint/2010/main" val="211439091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768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pitchFamily="18" charset="0"/>
              </a:defRPr>
            </a:lvl1pPr>
            <a:lvl2pPr marL="742950" indent="-285750" defTabSz="966788">
              <a:defRPr sz="2400">
                <a:solidFill>
                  <a:schemeClr val="tx1"/>
                </a:solidFill>
                <a:latin typeface="Times New Roman" pitchFamily="18" charset="0"/>
              </a:defRPr>
            </a:lvl2pPr>
            <a:lvl3pPr marL="1143000" indent="-228600" defTabSz="966788">
              <a:defRPr sz="2400">
                <a:solidFill>
                  <a:schemeClr val="tx1"/>
                </a:solidFill>
                <a:latin typeface="Times New Roman" pitchFamily="18" charset="0"/>
              </a:defRPr>
            </a:lvl3pPr>
            <a:lvl4pPr marL="1600200" indent="-228600" defTabSz="966788">
              <a:defRPr sz="2400">
                <a:solidFill>
                  <a:schemeClr val="tx1"/>
                </a:solidFill>
                <a:latin typeface="Times New Roman" pitchFamily="18" charset="0"/>
              </a:defRPr>
            </a:lvl4pPr>
            <a:lvl5pPr marL="2057400" indent="-228600" defTabSz="966788">
              <a:defRPr sz="2400">
                <a:solidFill>
                  <a:schemeClr val="tx1"/>
                </a:solidFill>
                <a:latin typeface="Times New Roman" pitchFamily="18" charset="0"/>
              </a:defRPr>
            </a:lvl5pPr>
            <a:lvl6pPr marL="2514600" indent="-228600" defTabSz="966788" eaLnBrk="0" fontAlgn="base" hangingPunct="0">
              <a:spcBef>
                <a:spcPct val="0"/>
              </a:spcBef>
              <a:spcAft>
                <a:spcPct val="0"/>
              </a:spcAft>
              <a:defRPr sz="2400">
                <a:solidFill>
                  <a:schemeClr val="tx1"/>
                </a:solidFill>
                <a:latin typeface="Times New Roman" pitchFamily="18" charset="0"/>
              </a:defRPr>
            </a:lvl6pPr>
            <a:lvl7pPr marL="2971800" indent="-228600" defTabSz="966788" eaLnBrk="0" fontAlgn="base" hangingPunct="0">
              <a:spcBef>
                <a:spcPct val="0"/>
              </a:spcBef>
              <a:spcAft>
                <a:spcPct val="0"/>
              </a:spcAft>
              <a:defRPr sz="2400">
                <a:solidFill>
                  <a:schemeClr val="tx1"/>
                </a:solidFill>
                <a:latin typeface="Times New Roman" pitchFamily="18" charset="0"/>
              </a:defRPr>
            </a:lvl7pPr>
            <a:lvl8pPr marL="3429000" indent="-228600" defTabSz="966788" eaLnBrk="0" fontAlgn="base" hangingPunct="0">
              <a:spcBef>
                <a:spcPct val="0"/>
              </a:spcBef>
              <a:spcAft>
                <a:spcPct val="0"/>
              </a:spcAft>
              <a:defRPr sz="2400">
                <a:solidFill>
                  <a:schemeClr val="tx1"/>
                </a:solidFill>
                <a:latin typeface="Times New Roman" pitchFamily="18" charset="0"/>
              </a:defRPr>
            </a:lvl8pPr>
            <a:lvl9pPr marL="3886200" indent="-228600" defTabSz="966788" eaLnBrk="0" fontAlgn="base" hangingPunct="0">
              <a:spcBef>
                <a:spcPct val="0"/>
              </a:spcBef>
              <a:spcAft>
                <a:spcPct val="0"/>
              </a:spcAft>
              <a:defRPr sz="2400">
                <a:solidFill>
                  <a:schemeClr val="tx1"/>
                </a:solidFill>
                <a:latin typeface="Times New Roman" pitchFamily="18" charset="0"/>
              </a:defRPr>
            </a:lvl9pPr>
          </a:lstStyle>
          <a:p>
            <a:fld id="{88F2A6B6-92A1-4C12-932F-18F20C317DC5}" type="slidenum">
              <a:rPr lang="en-US" sz="1300" smtClean="0"/>
              <a:pPr/>
              <a:t>75</a:t>
            </a:fld>
            <a:endParaRPr lang="en-US" sz="1300"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pitchFamily="18" charset="0"/>
              </a:defRPr>
            </a:lvl1pPr>
            <a:lvl2pPr marL="742950" indent="-285750" defTabSz="966788">
              <a:defRPr sz="2400">
                <a:solidFill>
                  <a:schemeClr val="tx1"/>
                </a:solidFill>
                <a:latin typeface="Times New Roman" pitchFamily="18" charset="0"/>
              </a:defRPr>
            </a:lvl2pPr>
            <a:lvl3pPr marL="1143000" indent="-228600" defTabSz="966788">
              <a:defRPr sz="2400">
                <a:solidFill>
                  <a:schemeClr val="tx1"/>
                </a:solidFill>
                <a:latin typeface="Times New Roman" pitchFamily="18" charset="0"/>
              </a:defRPr>
            </a:lvl3pPr>
            <a:lvl4pPr marL="1600200" indent="-228600" defTabSz="966788">
              <a:defRPr sz="2400">
                <a:solidFill>
                  <a:schemeClr val="tx1"/>
                </a:solidFill>
                <a:latin typeface="Times New Roman" pitchFamily="18" charset="0"/>
              </a:defRPr>
            </a:lvl4pPr>
            <a:lvl5pPr marL="2057400" indent="-228600" defTabSz="966788">
              <a:defRPr sz="2400">
                <a:solidFill>
                  <a:schemeClr val="tx1"/>
                </a:solidFill>
                <a:latin typeface="Times New Roman" pitchFamily="18" charset="0"/>
              </a:defRPr>
            </a:lvl5pPr>
            <a:lvl6pPr marL="2514600" indent="-228600" defTabSz="966788" eaLnBrk="0" fontAlgn="base" hangingPunct="0">
              <a:spcBef>
                <a:spcPct val="0"/>
              </a:spcBef>
              <a:spcAft>
                <a:spcPct val="0"/>
              </a:spcAft>
              <a:defRPr sz="2400">
                <a:solidFill>
                  <a:schemeClr val="tx1"/>
                </a:solidFill>
                <a:latin typeface="Times New Roman" pitchFamily="18" charset="0"/>
              </a:defRPr>
            </a:lvl6pPr>
            <a:lvl7pPr marL="2971800" indent="-228600" defTabSz="966788" eaLnBrk="0" fontAlgn="base" hangingPunct="0">
              <a:spcBef>
                <a:spcPct val="0"/>
              </a:spcBef>
              <a:spcAft>
                <a:spcPct val="0"/>
              </a:spcAft>
              <a:defRPr sz="2400">
                <a:solidFill>
                  <a:schemeClr val="tx1"/>
                </a:solidFill>
                <a:latin typeface="Times New Roman" pitchFamily="18" charset="0"/>
              </a:defRPr>
            </a:lvl7pPr>
            <a:lvl8pPr marL="3429000" indent="-228600" defTabSz="966788" eaLnBrk="0" fontAlgn="base" hangingPunct="0">
              <a:spcBef>
                <a:spcPct val="0"/>
              </a:spcBef>
              <a:spcAft>
                <a:spcPct val="0"/>
              </a:spcAft>
              <a:defRPr sz="2400">
                <a:solidFill>
                  <a:schemeClr val="tx1"/>
                </a:solidFill>
                <a:latin typeface="Times New Roman" pitchFamily="18" charset="0"/>
              </a:defRPr>
            </a:lvl8pPr>
            <a:lvl9pPr marL="3886200" indent="-228600" defTabSz="966788" eaLnBrk="0" fontAlgn="base" hangingPunct="0">
              <a:spcBef>
                <a:spcPct val="0"/>
              </a:spcBef>
              <a:spcAft>
                <a:spcPct val="0"/>
              </a:spcAft>
              <a:defRPr sz="2400">
                <a:solidFill>
                  <a:schemeClr val="tx1"/>
                </a:solidFill>
                <a:latin typeface="Times New Roman" pitchFamily="18" charset="0"/>
              </a:defRPr>
            </a:lvl9pPr>
          </a:lstStyle>
          <a:p>
            <a:fld id="{725A623E-3345-4A65-887F-B18666FB9F65}" type="slidenum">
              <a:rPr lang="en-US" sz="1300" smtClean="0"/>
              <a:pPr/>
              <a:t>76</a:t>
            </a:fld>
            <a:endParaRPr lang="en-US" sz="1300" smtClean="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pitchFamily="18" charset="0"/>
              </a:defRPr>
            </a:lvl1pPr>
            <a:lvl2pPr marL="742950" indent="-285750" defTabSz="966788">
              <a:defRPr sz="2400">
                <a:solidFill>
                  <a:schemeClr val="tx1"/>
                </a:solidFill>
                <a:latin typeface="Times New Roman" pitchFamily="18" charset="0"/>
              </a:defRPr>
            </a:lvl2pPr>
            <a:lvl3pPr marL="1143000" indent="-228600" defTabSz="966788">
              <a:defRPr sz="2400">
                <a:solidFill>
                  <a:schemeClr val="tx1"/>
                </a:solidFill>
                <a:latin typeface="Times New Roman" pitchFamily="18" charset="0"/>
              </a:defRPr>
            </a:lvl3pPr>
            <a:lvl4pPr marL="1600200" indent="-228600" defTabSz="966788">
              <a:defRPr sz="2400">
                <a:solidFill>
                  <a:schemeClr val="tx1"/>
                </a:solidFill>
                <a:latin typeface="Times New Roman" pitchFamily="18" charset="0"/>
              </a:defRPr>
            </a:lvl4pPr>
            <a:lvl5pPr marL="2057400" indent="-228600" defTabSz="966788">
              <a:defRPr sz="2400">
                <a:solidFill>
                  <a:schemeClr val="tx1"/>
                </a:solidFill>
                <a:latin typeface="Times New Roman" pitchFamily="18" charset="0"/>
              </a:defRPr>
            </a:lvl5pPr>
            <a:lvl6pPr marL="2514600" indent="-228600" defTabSz="966788" eaLnBrk="0" fontAlgn="base" hangingPunct="0">
              <a:spcBef>
                <a:spcPct val="0"/>
              </a:spcBef>
              <a:spcAft>
                <a:spcPct val="0"/>
              </a:spcAft>
              <a:defRPr sz="2400">
                <a:solidFill>
                  <a:schemeClr val="tx1"/>
                </a:solidFill>
                <a:latin typeface="Times New Roman" pitchFamily="18" charset="0"/>
              </a:defRPr>
            </a:lvl6pPr>
            <a:lvl7pPr marL="2971800" indent="-228600" defTabSz="966788" eaLnBrk="0" fontAlgn="base" hangingPunct="0">
              <a:spcBef>
                <a:spcPct val="0"/>
              </a:spcBef>
              <a:spcAft>
                <a:spcPct val="0"/>
              </a:spcAft>
              <a:defRPr sz="2400">
                <a:solidFill>
                  <a:schemeClr val="tx1"/>
                </a:solidFill>
                <a:latin typeface="Times New Roman" pitchFamily="18" charset="0"/>
              </a:defRPr>
            </a:lvl7pPr>
            <a:lvl8pPr marL="3429000" indent="-228600" defTabSz="966788" eaLnBrk="0" fontAlgn="base" hangingPunct="0">
              <a:spcBef>
                <a:spcPct val="0"/>
              </a:spcBef>
              <a:spcAft>
                <a:spcPct val="0"/>
              </a:spcAft>
              <a:defRPr sz="2400">
                <a:solidFill>
                  <a:schemeClr val="tx1"/>
                </a:solidFill>
                <a:latin typeface="Times New Roman" pitchFamily="18" charset="0"/>
              </a:defRPr>
            </a:lvl8pPr>
            <a:lvl9pPr marL="3886200" indent="-228600" defTabSz="966788" eaLnBrk="0" fontAlgn="base" hangingPunct="0">
              <a:spcBef>
                <a:spcPct val="0"/>
              </a:spcBef>
              <a:spcAft>
                <a:spcPct val="0"/>
              </a:spcAft>
              <a:defRPr sz="2400">
                <a:solidFill>
                  <a:schemeClr val="tx1"/>
                </a:solidFill>
                <a:latin typeface="Times New Roman" pitchFamily="18" charset="0"/>
              </a:defRPr>
            </a:lvl9pPr>
          </a:lstStyle>
          <a:p>
            <a:fld id="{1A7F097B-6810-4341-AA8B-BB832BA88583}" type="slidenum">
              <a:rPr lang="en-US" sz="1300" smtClean="0"/>
              <a:pPr/>
              <a:t>77</a:t>
            </a:fld>
            <a:endParaRPr lang="en-US" sz="1300" smtClean="0"/>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pitchFamily="18" charset="0"/>
              </a:defRPr>
            </a:lvl1pPr>
            <a:lvl2pPr marL="742950" indent="-285750" defTabSz="966788">
              <a:defRPr sz="2400">
                <a:solidFill>
                  <a:schemeClr val="tx1"/>
                </a:solidFill>
                <a:latin typeface="Times New Roman" pitchFamily="18" charset="0"/>
              </a:defRPr>
            </a:lvl2pPr>
            <a:lvl3pPr marL="1143000" indent="-228600" defTabSz="966788">
              <a:defRPr sz="2400">
                <a:solidFill>
                  <a:schemeClr val="tx1"/>
                </a:solidFill>
                <a:latin typeface="Times New Roman" pitchFamily="18" charset="0"/>
              </a:defRPr>
            </a:lvl3pPr>
            <a:lvl4pPr marL="1600200" indent="-228600" defTabSz="966788">
              <a:defRPr sz="2400">
                <a:solidFill>
                  <a:schemeClr val="tx1"/>
                </a:solidFill>
                <a:latin typeface="Times New Roman" pitchFamily="18" charset="0"/>
              </a:defRPr>
            </a:lvl4pPr>
            <a:lvl5pPr marL="2057400" indent="-228600" defTabSz="966788">
              <a:defRPr sz="2400">
                <a:solidFill>
                  <a:schemeClr val="tx1"/>
                </a:solidFill>
                <a:latin typeface="Times New Roman" pitchFamily="18" charset="0"/>
              </a:defRPr>
            </a:lvl5pPr>
            <a:lvl6pPr marL="2514600" indent="-228600" defTabSz="966788" eaLnBrk="0" fontAlgn="base" hangingPunct="0">
              <a:spcBef>
                <a:spcPct val="0"/>
              </a:spcBef>
              <a:spcAft>
                <a:spcPct val="0"/>
              </a:spcAft>
              <a:defRPr sz="2400">
                <a:solidFill>
                  <a:schemeClr val="tx1"/>
                </a:solidFill>
                <a:latin typeface="Times New Roman" pitchFamily="18" charset="0"/>
              </a:defRPr>
            </a:lvl6pPr>
            <a:lvl7pPr marL="2971800" indent="-228600" defTabSz="966788" eaLnBrk="0" fontAlgn="base" hangingPunct="0">
              <a:spcBef>
                <a:spcPct val="0"/>
              </a:spcBef>
              <a:spcAft>
                <a:spcPct val="0"/>
              </a:spcAft>
              <a:defRPr sz="2400">
                <a:solidFill>
                  <a:schemeClr val="tx1"/>
                </a:solidFill>
                <a:latin typeface="Times New Roman" pitchFamily="18" charset="0"/>
              </a:defRPr>
            </a:lvl7pPr>
            <a:lvl8pPr marL="3429000" indent="-228600" defTabSz="966788" eaLnBrk="0" fontAlgn="base" hangingPunct="0">
              <a:spcBef>
                <a:spcPct val="0"/>
              </a:spcBef>
              <a:spcAft>
                <a:spcPct val="0"/>
              </a:spcAft>
              <a:defRPr sz="2400">
                <a:solidFill>
                  <a:schemeClr val="tx1"/>
                </a:solidFill>
                <a:latin typeface="Times New Roman" pitchFamily="18" charset="0"/>
              </a:defRPr>
            </a:lvl8pPr>
            <a:lvl9pPr marL="3886200" indent="-228600" defTabSz="966788" eaLnBrk="0" fontAlgn="base" hangingPunct="0">
              <a:spcBef>
                <a:spcPct val="0"/>
              </a:spcBef>
              <a:spcAft>
                <a:spcPct val="0"/>
              </a:spcAft>
              <a:defRPr sz="2400">
                <a:solidFill>
                  <a:schemeClr val="tx1"/>
                </a:solidFill>
                <a:latin typeface="Times New Roman" pitchFamily="18" charset="0"/>
              </a:defRPr>
            </a:lvl9pPr>
          </a:lstStyle>
          <a:p>
            <a:fld id="{2794DCE4-AC5D-4D74-BEAC-CB1352309C52}" type="slidenum">
              <a:rPr lang="en-US" sz="1300" smtClean="0"/>
              <a:pPr/>
              <a:t>78</a:t>
            </a:fld>
            <a:endParaRPr lang="en-US" sz="1300" smtClean="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pitchFamily="18" charset="0"/>
              </a:defRPr>
            </a:lvl1pPr>
            <a:lvl2pPr marL="742950" indent="-285750" defTabSz="966788">
              <a:defRPr sz="2400">
                <a:solidFill>
                  <a:schemeClr val="tx1"/>
                </a:solidFill>
                <a:latin typeface="Times New Roman" pitchFamily="18" charset="0"/>
              </a:defRPr>
            </a:lvl2pPr>
            <a:lvl3pPr marL="1143000" indent="-228600" defTabSz="966788">
              <a:defRPr sz="2400">
                <a:solidFill>
                  <a:schemeClr val="tx1"/>
                </a:solidFill>
                <a:latin typeface="Times New Roman" pitchFamily="18" charset="0"/>
              </a:defRPr>
            </a:lvl3pPr>
            <a:lvl4pPr marL="1600200" indent="-228600" defTabSz="966788">
              <a:defRPr sz="2400">
                <a:solidFill>
                  <a:schemeClr val="tx1"/>
                </a:solidFill>
                <a:latin typeface="Times New Roman" pitchFamily="18" charset="0"/>
              </a:defRPr>
            </a:lvl4pPr>
            <a:lvl5pPr marL="2057400" indent="-228600" defTabSz="966788">
              <a:defRPr sz="2400">
                <a:solidFill>
                  <a:schemeClr val="tx1"/>
                </a:solidFill>
                <a:latin typeface="Times New Roman" pitchFamily="18" charset="0"/>
              </a:defRPr>
            </a:lvl5pPr>
            <a:lvl6pPr marL="2514600" indent="-228600" defTabSz="966788" eaLnBrk="0" fontAlgn="base" hangingPunct="0">
              <a:spcBef>
                <a:spcPct val="0"/>
              </a:spcBef>
              <a:spcAft>
                <a:spcPct val="0"/>
              </a:spcAft>
              <a:defRPr sz="2400">
                <a:solidFill>
                  <a:schemeClr val="tx1"/>
                </a:solidFill>
                <a:latin typeface="Times New Roman" pitchFamily="18" charset="0"/>
              </a:defRPr>
            </a:lvl6pPr>
            <a:lvl7pPr marL="2971800" indent="-228600" defTabSz="966788" eaLnBrk="0" fontAlgn="base" hangingPunct="0">
              <a:spcBef>
                <a:spcPct val="0"/>
              </a:spcBef>
              <a:spcAft>
                <a:spcPct val="0"/>
              </a:spcAft>
              <a:defRPr sz="2400">
                <a:solidFill>
                  <a:schemeClr val="tx1"/>
                </a:solidFill>
                <a:latin typeface="Times New Roman" pitchFamily="18" charset="0"/>
              </a:defRPr>
            </a:lvl7pPr>
            <a:lvl8pPr marL="3429000" indent="-228600" defTabSz="966788" eaLnBrk="0" fontAlgn="base" hangingPunct="0">
              <a:spcBef>
                <a:spcPct val="0"/>
              </a:spcBef>
              <a:spcAft>
                <a:spcPct val="0"/>
              </a:spcAft>
              <a:defRPr sz="2400">
                <a:solidFill>
                  <a:schemeClr val="tx1"/>
                </a:solidFill>
                <a:latin typeface="Times New Roman" pitchFamily="18" charset="0"/>
              </a:defRPr>
            </a:lvl8pPr>
            <a:lvl9pPr marL="3886200" indent="-228600" defTabSz="966788" eaLnBrk="0" fontAlgn="base" hangingPunct="0">
              <a:spcBef>
                <a:spcPct val="0"/>
              </a:spcBef>
              <a:spcAft>
                <a:spcPct val="0"/>
              </a:spcAft>
              <a:defRPr sz="2400">
                <a:solidFill>
                  <a:schemeClr val="tx1"/>
                </a:solidFill>
                <a:latin typeface="Times New Roman" pitchFamily="18" charset="0"/>
              </a:defRPr>
            </a:lvl9pPr>
          </a:lstStyle>
          <a:p>
            <a:fld id="{333EF016-1946-47A6-9750-58638ECC1C7C}" type="slidenum">
              <a:rPr lang="en-US" sz="1300" smtClean="0"/>
              <a:pPr/>
              <a:t>79</a:t>
            </a:fld>
            <a:endParaRPr lang="en-US" sz="1300" smtClean="0"/>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81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19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pitchFamily="18" charset="0"/>
              </a:defRPr>
            </a:lvl1pPr>
            <a:lvl2pPr marL="742950" indent="-285750" defTabSz="966788">
              <a:defRPr sz="2400">
                <a:solidFill>
                  <a:schemeClr val="tx1"/>
                </a:solidFill>
                <a:latin typeface="Times New Roman" pitchFamily="18" charset="0"/>
              </a:defRPr>
            </a:lvl2pPr>
            <a:lvl3pPr marL="1143000" indent="-228600" defTabSz="966788">
              <a:defRPr sz="2400">
                <a:solidFill>
                  <a:schemeClr val="tx1"/>
                </a:solidFill>
                <a:latin typeface="Times New Roman" pitchFamily="18" charset="0"/>
              </a:defRPr>
            </a:lvl3pPr>
            <a:lvl4pPr marL="1600200" indent="-228600" defTabSz="966788">
              <a:defRPr sz="2400">
                <a:solidFill>
                  <a:schemeClr val="tx1"/>
                </a:solidFill>
                <a:latin typeface="Times New Roman" pitchFamily="18" charset="0"/>
              </a:defRPr>
            </a:lvl4pPr>
            <a:lvl5pPr marL="2057400" indent="-228600" defTabSz="966788">
              <a:defRPr sz="2400">
                <a:solidFill>
                  <a:schemeClr val="tx1"/>
                </a:solidFill>
                <a:latin typeface="Times New Roman" pitchFamily="18" charset="0"/>
              </a:defRPr>
            </a:lvl5pPr>
            <a:lvl6pPr marL="2514600" indent="-228600" defTabSz="966788" eaLnBrk="0" fontAlgn="base" hangingPunct="0">
              <a:spcBef>
                <a:spcPct val="0"/>
              </a:spcBef>
              <a:spcAft>
                <a:spcPct val="0"/>
              </a:spcAft>
              <a:defRPr sz="2400">
                <a:solidFill>
                  <a:schemeClr val="tx1"/>
                </a:solidFill>
                <a:latin typeface="Times New Roman" pitchFamily="18" charset="0"/>
              </a:defRPr>
            </a:lvl6pPr>
            <a:lvl7pPr marL="2971800" indent="-228600" defTabSz="966788" eaLnBrk="0" fontAlgn="base" hangingPunct="0">
              <a:spcBef>
                <a:spcPct val="0"/>
              </a:spcBef>
              <a:spcAft>
                <a:spcPct val="0"/>
              </a:spcAft>
              <a:defRPr sz="2400">
                <a:solidFill>
                  <a:schemeClr val="tx1"/>
                </a:solidFill>
                <a:latin typeface="Times New Roman" pitchFamily="18" charset="0"/>
              </a:defRPr>
            </a:lvl7pPr>
            <a:lvl8pPr marL="3429000" indent="-228600" defTabSz="966788" eaLnBrk="0" fontAlgn="base" hangingPunct="0">
              <a:spcBef>
                <a:spcPct val="0"/>
              </a:spcBef>
              <a:spcAft>
                <a:spcPct val="0"/>
              </a:spcAft>
              <a:defRPr sz="2400">
                <a:solidFill>
                  <a:schemeClr val="tx1"/>
                </a:solidFill>
                <a:latin typeface="Times New Roman" pitchFamily="18" charset="0"/>
              </a:defRPr>
            </a:lvl8pPr>
            <a:lvl9pPr marL="3886200" indent="-228600" defTabSz="966788" eaLnBrk="0" fontAlgn="base" hangingPunct="0">
              <a:spcBef>
                <a:spcPct val="0"/>
              </a:spcBef>
              <a:spcAft>
                <a:spcPct val="0"/>
              </a:spcAft>
              <a:defRPr sz="2400">
                <a:solidFill>
                  <a:schemeClr val="tx1"/>
                </a:solidFill>
                <a:latin typeface="Times New Roman" pitchFamily="18" charset="0"/>
              </a:defRPr>
            </a:lvl9pPr>
          </a:lstStyle>
          <a:p>
            <a:fld id="{5EAE173A-14CE-4BC8-BBF0-AD715FDA7AA8}" type="slidenum">
              <a:rPr lang="en-US" sz="1300" smtClean="0"/>
              <a:pPr/>
              <a:t>80</a:t>
            </a:fld>
            <a:endParaRPr lang="en-US" sz="1300"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pitchFamily="18" charset="0"/>
              </a:defRPr>
            </a:lvl1pPr>
            <a:lvl2pPr marL="742950" indent="-285750" defTabSz="966788">
              <a:defRPr sz="2400">
                <a:solidFill>
                  <a:schemeClr val="tx1"/>
                </a:solidFill>
                <a:latin typeface="Times New Roman" pitchFamily="18" charset="0"/>
              </a:defRPr>
            </a:lvl2pPr>
            <a:lvl3pPr marL="1143000" indent="-228600" defTabSz="966788">
              <a:defRPr sz="2400">
                <a:solidFill>
                  <a:schemeClr val="tx1"/>
                </a:solidFill>
                <a:latin typeface="Times New Roman" pitchFamily="18" charset="0"/>
              </a:defRPr>
            </a:lvl3pPr>
            <a:lvl4pPr marL="1600200" indent="-228600" defTabSz="966788">
              <a:defRPr sz="2400">
                <a:solidFill>
                  <a:schemeClr val="tx1"/>
                </a:solidFill>
                <a:latin typeface="Times New Roman" pitchFamily="18" charset="0"/>
              </a:defRPr>
            </a:lvl4pPr>
            <a:lvl5pPr marL="2057400" indent="-228600" defTabSz="966788">
              <a:defRPr sz="2400">
                <a:solidFill>
                  <a:schemeClr val="tx1"/>
                </a:solidFill>
                <a:latin typeface="Times New Roman" pitchFamily="18" charset="0"/>
              </a:defRPr>
            </a:lvl5pPr>
            <a:lvl6pPr marL="2514600" indent="-228600" defTabSz="966788" eaLnBrk="0" fontAlgn="base" hangingPunct="0">
              <a:spcBef>
                <a:spcPct val="0"/>
              </a:spcBef>
              <a:spcAft>
                <a:spcPct val="0"/>
              </a:spcAft>
              <a:defRPr sz="2400">
                <a:solidFill>
                  <a:schemeClr val="tx1"/>
                </a:solidFill>
                <a:latin typeface="Times New Roman" pitchFamily="18" charset="0"/>
              </a:defRPr>
            </a:lvl6pPr>
            <a:lvl7pPr marL="2971800" indent="-228600" defTabSz="966788" eaLnBrk="0" fontAlgn="base" hangingPunct="0">
              <a:spcBef>
                <a:spcPct val="0"/>
              </a:spcBef>
              <a:spcAft>
                <a:spcPct val="0"/>
              </a:spcAft>
              <a:defRPr sz="2400">
                <a:solidFill>
                  <a:schemeClr val="tx1"/>
                </a:solidFill>
                <a:latin typeface="Times New Roman" pitchFamily="18" charset="0"/>
              </a:defRPr>
            </a:lvl7pPr>
            <a:lvl8pPr marL="3429000" indent="-228600" defTabSz="966788" eaLnBrk="0" fontAlgn="base" hangingPunct="0">
              <a:spcBef>
                <a:spcPct val="0"/>
              </a:spcBef>
              <a:spcAft>
                <a:spcPct val="0"/>
              </a:spcAft>
              <a:defRPr sz="2400">
                <a:solidFill>
                  <a:schemeClr val="tx1"/>
                </a:solidFill>
                <a:latin typeface="Times New Roman" pitchFamily="18" charset="0"/>
              </a:defRPr>
            </a:lvl8pPr>
            <a:lvl9pPr marL="3886200" indent="-228600" defTabSz="966788" eaLnBrk="0" fontAlgn="base" hangingPunct="0">
              <a:spcBef>
                <a:spcPct val="0"/>
              </a:spcBef>
              <a:spcAft>
                <a:spcPct val="0"/>
              </a:spcAft>
              <a:defRPr sz="2400">
                <a:solidFill>
                  <a:schemeClr val="tx1"/>
                </a:solidFill>
                <a:latin typeface="Times New Roman" pitchFamily="18" charset="0"/>
              </a:defRPr>
            </a:lvl9pPr>
          </a:lstStyle>
          <a:p>
            <a:fld id="{523CCCC0-B871-43CF-AC10-78EC2D1BE99C}" type="slidenum">
              <a:rPr lang="en-US" sz="1300" smtClean="0"/>
              <a:pPr/>
              <a:t>81</a:t>
            </a:fld>
            <a:endParaRPr lang="en-US" sz="1300" smtClean="0"/>
          </a:p>
        </p:txBody>
      </p:sp>
      <p:sp>
        <p:nvSpPr>
          <p:cNvPr id="82947" name="Rectangle 2"/>
          <p:cNvSpPr>
            <a:spLocks noGrp="1" noChangeArrowheads="1"/>
          </p:cNvSpPr>
          <p:nvPr>
            <p:ph type="body"/>
          </p:nvPr>
        </p:nvSpPr>
        <p:spPr>
          <a:xfrm>
            <a:off x="913947" y="4343797"/>
            <a:ext cx="5028974" cy="18466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defTabSz="457200"/>
            <a:endParaRPr lang="en-US" smtClean="0"/>
          </a:p>
        </p:txBody>
      </p:sp>
      <p:sp>
        <p:nvSpPr>
          <p:cNvPr id="82948" name="Rectangle 3"/>
          <p:cNvSpPr>
            <a:spLocks noGrp="1" noRot="1" noChangeAspect="1" noChangeArrowheads="1" noTextEdit="1"/>
          </p:cNvSpPr>
          <p:nvPr>
            <p:ph type="sldImg" idx="1"/>
          </p:nvPr>
        </p:nvSpPr>
        <p:spPr>
          <a:xfrm>
            <a:off x="1150938" y="692150"/>
            <a:ext cx="4552950" cy="3416300"/>
          </a:xfrm>
          <a:solidFill>
            <a:srgbClr val="FFFFFF"/>
          </a:solidFill>
          <a:ln/>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ln/>
        </p:spPr>
      </p:sp>
      <p:sp>
        <p:nvSpPr>
          <p:cNvPr id="839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39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pitchFamily="18" charset="0"/>
              </a:defRPr>
            </a:lvl1pPr>
            <a:lvl2pPr marL="742950" indent="-285750" defTabSz="966788">
              <a:defRPr sz="2400">
                <a:solidFill>
                  <a:schemeClr val="tx1"/>
                </a:solidFill>
                <a:latin typeface="Times New Roman" pitchFamily="18" charset="0"/>
              </a:defRPr>
            </a:lvl2pPr>
            <a:lvl3pPr marL="1143000" indent="-228600" defTabSz="966788">
              <a:defRPr sz="2400">
                <a:solidFill>
                  <a:schemeClr val="tx1"/>
                </a:solidFill>
                <a:latin typeface="Times New Roman" pitchFamily="18" charset="0"/>
              </a:defRPr>
            </a:lvl3pPr>
            <a:lvl4pPr marL="1600200" indent="-228600" defTabSz="966788">
              <a:defRPr sz="2400">
                <a:solidFill>
                  <a:schemeClr val="tx1"/>
                </a:solidFill>
                <a:latin typeface="Times New Roman" pitchFamily="18" charset="0"/>
              </a:defRPr>
            </a:lvl4pPr>
            <a:lvl5pPr marL="2057400" indent="-228600" defTabSz="966788">
              <a:defRPr sz="2400">
                <a:solidFill>
                  <a:schemeClr val="tx1"/>
                </a:solidFill>
                <a:latin typeface="Times New Roman" pitchFamily="18" charset="0"/>
              </a:defRPr>
            </a:lvl5pPr>
            <a:lvl6pPr marL="2514600" indent="-228600" defTabSz="966788" eaLnBrk="0" fontAlgn="base" hangingPunct="0">
              <a:spcBef>
                <a:spcPct val="0"/>
              </a:spcBef>
              <a:spcAft>
                <a:spcPct val="0"/>
              </a:spcAft>
              <a:defRPr sz="2400">
                <a:solidFill>
                  <a:schemeClr val="tx1"/>
                </a:solidFill>
                <a:latin typeface="Times New Roman" pitchFamily="18" charset="0"/>
              </a:defRPr>
            </a:lvl6pPr>
            <a:lvl7pPr marL="2971800" indent="-228600" defTabSz="966788" eaLnBrk="0" fontAlgn="base" hangingPunct="0">
              <a:spcBef>
                <a:spcPct val="0"/>
              </a:spcBef>
              <a:spcAft>
                <a:spcPct val="0"/>
              </a:spcAft>
              <a:defRPr sz="2400">
                <a:solidFill>
                  <a:schemeClr val="tx1"/>
                </a:solidFill>
                <a:latin typeface="Times New Roman" pitchFamily="18" charset="0"/>
              </a:defRPr>
            </a:lvl7pPr>
            <a:lvl8pPr marL="3429000" indent="-228600" defTabSz="966788" eaLnBrk="0" fontAlgn="base" hangingPunct="0">
              <a:spcBef>
                <a:spcPct val="0"/>
              </a:spcBef>
              <a:spcAft>
                <a:spcPct val="0"/>
              </a:spcAft>
              <a:defRPr sz="2400">
                <a:solidFill>
                  <a:schemeClr val="tx1"/>
                </a:solidFill>
                <a:latin typeface="Times New Roman" pitchFamily="18" charset="0"/>
              </a:defRPr>
            </a:lvl8pPr>
            <a:lvl9pPr marL="3886200" indent="-228600" defTabSz="966788" eaLnBrk="0" fontAlgn="base" hangingPunct="0">
              <a:spcBef>
                <a:spcPct val="0"/>
              </a:spcBef>
              <a:spcAft>
                <a:spcPct val="0"/>
              </a:spcAft>
              <a:defRPr sz="2400">
                <a:solidFill>
                  <a:schemeClr val="tx1"/>
                </a:solidFill>
                <a:latin typeface="Times New Roman" pitchFamily="18" charset="0"/>
              </a:defRPr>
            </a:lvl9pPr>
          </a:lstStyle>
          <a:p>
            <a:fld id="{2B638F6C-68D9-4D0D-8193-639A3CED4D95}" type="slidenum">
              <a:rPr lang="en-US" sz="1300" smtClean="0"/>
              <a:pPr/>
              <a:t>82</a:t>
            </a:fld>
            <a:endParaRPr lang="en-US" sz="1300"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ln/>
        </p:spPr>
      </p:sp>
      <p:sp>
        <p:nvSpPr>
          <p:cNvPr id="860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60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pitchFamily="18" charset="0"/>
              </a:defRPr>
            </a:lvl1pPr>
            <a:lvl2pPr marL="742950" indent="-285750" defTabSz="966788">
              <a:defRPr sz="2400">
                <a:solidFill>
                  <a:schemeClr val="tx1"/>
                </a:solidFill>
                <a:latin typeface="Times New Roman" pitchFamily="18" charset="0"/>
              </a:defRPr>
            </a:lvl2pPr>
            <a:lvl3pPr marL="1143000" indent="-228600" defTabSz="966788">
              <a:defRPr sz="2400">
                <a:solidFill>
                  <a:schemeClr val="tx1"/>
                </a:solidFill>
                <a:latin typeface="Times New Roman" pitchFamily="18" charset="0"/>
              </a:defRPr>
            </a:lvl3pPr>
            <a:lvl4pPr marL="1600200" indent="-228600" defTabSz="966788">
              <a:defRPr sz="2400">
                <a:solidFill>
                  <a:schemeClr val="tx1"/>
                </a:solidFill>
                <a:latin typeface="Times New Roman" pitchFamily="18" charset="0"/>
              </a:defRPr>
            </a:lvl4pPr>
            <a:lvl5pPr marL="2057400" indent="-228600" defTabSz="966788">
              <a:defRPr sz="2400">
                <a:solidFill>
                  <a:schemeClr val="tx1"/>
                </a:solidFill>
                <a:latin typeface="Times New Roman" pitchFamily="18" charset="0"/>
              </a:defRPr>
            </a:lvl5pPr>
            <a:lvl6pPr marL="2514600" indent="-228600" defTabSz="966788" eaLnBrk="0" fontAlgn="base" hangingPunct="0">
              <a:spcBef>
                <a:spcPct val="0"/>
              </a:spcBef>
              <a:spcAft>
                <a:spcPct val="0"/>
              </a:spcAft>
              <a:defRPr sz="2400">
                <a:solidFill>
                  <a:schemeClr val="tx1"/>
                </a:solidFill>
                <a:latin typeface="Times New Roman" pitchFamily="18" charset="0"/>
              </a:defRPr>
            </a:lvl6pPr>
            <a:lvl7pPr marL="2971800" indent="-228600" defTabSz="966788" eaLnBrk="0" fontAlgn="base" hangingPunct="0">
              <a:spcBef>
                <a:spcPct val="0"/>
              </a:spcBef>
              <a:spcAft>
                <a:spcPct val="0"/>
              </a:spcAft>
              <a:defRPr sz="2400">
                <a:solidFill>
                  <a:schemeClr val="tx1"/>
                </a:solidFill>
                <a:latin typeface="Times New Roman" pitchFamily="18" charset="0"/>
              </a:defRPr>
            </a:lvl7pPr>
            <a:lvl8pPr marL="3429000" indent="-228600" defTabSz="966788" eaLnBrk="0" fontAlgn="base" hangingPunct="0">
              <a:spcBef>
                <a:spcPct val="0"/>
              </a:spcBef>
              <a:spcAft>
                <a:spcPct val="0"/>
              </a:spcAft>
              <a:defRPr sz="2400">
                <a:solidFill>
                  <a:schemeClr val="tx1"/>
                </a:solidFill>
                <a:latin typeface="Times New Roman" pitchFamily="18" charset="0"/>
              </a:defRPr>
            </a:lvl8pPr>
            <a:lvl9pPr marL="3886200" indent="-228600" defTabSz="966788" eaLnBrk="0" fontAlgn="base" hangingPunct="0">
              <a:spcBef>
                <a:spcPct val="0"/>
              </a:spcBef>
              <a:spcAft>
                <a:spcPct val="0"/>
              </a:spcAft>
              <a:defRPr sz="2400">
                <a:solidFill>
                  <a:schemeClr val="tx1"/>
                </a:solidFill>
                <a:latin typeface="Times New Roman" pitchFamily="18" charset="0"/>
              </a:defRPr>
            </a:lvl9pPr>
          </a:lstStyle>
          <a:p>
            <a:fld id="{460CECC4-F050-48A0-B6EC-5EC057769A7C}" type="slidenum">
              <a:rPr lang="en-US" sz="1300" smtClean="0"/>
              <a:pPr/>
              <a:t>83</a:t>
            </a:fld>
            <a:endParaRPr lang="en-US" sz="130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pitchFamily="18" charset="0"/>
              </a:defRPr>
            </a:lvl1pPr>
            <a:lvl2pPr marL="742950" indent="-285750" defTabSz="966788">
              <a:defRPr sz="2400">
                <a:solidFill>
                  <a:schemeClr val="tx1"/>
                </a:solidFill>
                <a:latin typeface="Times New Roman" pitchFamily="18" charset="0"/>
              </a:defRPr>
            </a:lvl2pPr>
            <a:lvl3pPr marL="1143000" indent="-228600" defTabSz="966788">
              <a:defRPr sz="2400">
                <a:solidFill>
                  <a:schemeClr val="tx1"/>
                </a:solidFill>
                <a:latin typeface="Times New Roman" pitchFamily="18" charset="0"/>
              </a:defRPr>
            </a:lvl3pPr>
            <a:lvl4pPr marL="1600200" indent="-228600" defTabSz="966788">
              <a:defRPr sz="2400">
                <a:solidFill>
                  <a:schemeClr val="tx1"/>
                </a:solidFill>
                <a:latin typeface="Times New Roman" pitchFamily="18" charset="0"/>
              </a:defRPr>
            </a:lvl4pPr>
            <a:lvl5pPr marL="2057400" indent="-228600" defTabSz="966788">
              <a:defRPr sz="2400">
                <a:solidFill>
                  <a:schemeClr val="tx1"/>
                </a:solidFill>
                <a:latin typeface="Times New Roman" pitchFamily="18" charset="0"/>
              </a:defRPr>
            </a:lvl5pPr>
            <a:lvl6pPr marL="2514600" indent="-228600" defTabSz="966788" eaLnBrk="0" fontAlgn="base" hangingPunct="0">
              <a:spcBef>
                <a:spcPct val="0"/>
              </a:spcBef>
              <a:spcAft>
                <a:spcPct val="0"/>
              </a:spcAft>
              <a:defRPr sz="2400">
                <a:solidFill>
                  <a:schemeClr val="tx1"/>
                </a:solidFill>
                <a:latin typeface="Times New Roman" pitchFamily="18" charset="0"/>
              </a:defRPr>
            </a:lvl6pPr>
            <a:lvl7pPr marL="2971800" indent="-228600" defTabSz="966788" eaLnBrk="0" fontAlgn="base" hangingPunct="0">
              <a:spcBef>
                <a:spcPct val="0"/>
              </a:spcBef>
              <a:spcAft>
                <a:spcPct val="0"/>
              </a:spcAft>
              <a:defRPr sz="2400">
                <a:solidFill>
                  <a:schemeClr val="tx1"/>
                </a:solidFill>
                <a:latin typeface="Times New Roman" pitchFamily="18" charset="0"/>
              </a:defRPr>
            </a:lvl7pPr>
            <a:lvl8pPr marL="3429000" indent="-228600" defTabSz="966788" eaLnBrk="0" fontAlgn="base" hangingPunct="0">
              <a:spcBef>
                <a:spcPct val="0"/>
              </a:spcBef>
              <a:spcAft>
                <a:spcPct val="0"/>
              </a:spcAft>
              <a:defRPr sz="2400">
                <a:solidFill>
                  <a:schemeClr val="tx1"/>
                </a:solidFill>
                <a:latin typeface="Times New Roman" pitchFamily="18" charset="0"/>
              </a:defRPr>
            </a:lvl8pPr>
            <a:lvl9pPr marL="3886200" indent="-228600" defTabSz="966788" eaLnBrk="0" fontAlgn="base" hangingPunct="0">
              <a:spcBef>
                <a:spcPct val="0"/>
              </a:spcBef>
              <a:spcAft>
                <a:spcPct val="0"/>
              </a:spcAft>
              <a:defRPr sz="2400">
                <a:solidFill>
                  <a:schemeClr val="tx1"/>
                </a:solidFill>
                <a:latin typeface="Times New Roman" pitchFamily="18" charset="0"/>
              </a:defRPr>
            </a:lvl9pPr>
          </a:lstStyle>
          <a:p>
            <a:fld id="{33A2E7D4-1C78-4E90-8A26-0192A504C56C}" type="slidenum">
              <a:rPr lang="en-US" sz="1300" smtClean="0"/>
              <a:pPr/>
              <a:t>8</a:t>
            </a:fld>
            <a:endParaRPr lang="en-US" sz="1300" dirty="0" smtClean="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B0F4A08-B38C-4C8D-A219-621B1EE2CEB5}" type="slidenum">
              <a:rPr lang="en-US" smtClean="0"/>
              <a:pPr>
                <a:defRPr/>
              </a:pPr>
              <a:t>9</a:t>
            </a:fld>
            <a:endParaRPr lang="en-US" dirty="0"/>
          </a:p>
        </p:txBody>
      </p:sp>
    </p:spTree>
    <p:extLst>
      <p:ext uri="{BB962C8B-B14F-4D97-AF65-F5344CB8AC3E}">
        <p14:creationId xmlns:p14="http://schemas.microsoft.com/office/powerpoint/2010/main" val="10754956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 name="Line 2"/>
          <p:cNvSpPr>
            <a:spLocks noChangeShapeType="1"/>
          </p:cNvSpPr>
          <p:nvPr/>
        </p:nvSpPr>
        <p:spPr bwMode="gray">
          <a:xfrm>
            <a:off x="0" y="6364288"/>
            <a:ext cx="9144000" cy="0"/>
          </a:xfrm>
          <a:prstGeom prst="line">
            <a:avLst/>
          </a:prstGeom>
          <a:noFill/>
          <a:ln w="19050">
            <a:solidFill>
              <a:schemeClr val="bg2"/>
            </a:solidFill>
            <a:round/>
            <a:headEnd/>
            <a:tailEnd/>
          </a:ln>
          <a:effectLst/>
        </p:spPr>
        <p:txBody>
          <a:bodyPr lIns="80167" tIns="40084" rIns="80167" bIns="40084" anchor="ctr"/>
          <a:lstStyle/>
          <a:p>
            <a:pPr>
              <a:defRPr/>
            </a:pPr>
            <a:endParaRPr lang="en-GB">
              <a:latin typeface="Arial" pitchFamily="34" charset="0"/>
            </a:endParaRPr>
          </a:p>
        </p:txBody>
      </p:sp>
      <p:sp>
        <p:nvSpPr>
          <p:cNvPr id="4" name="Rectangle 4"/>
          <p:cNvSpPr>
            <a:spLocks noChangeArrowheads="1"/>
          </p:cNvSpPr>
          <p:nvPr/>
        </p:nvSpPr>
        <p:spPr bwMode="invGray">
          <a:xfrm>
            <a:off x="7346950" y="6537325"/>
            <a:ext cx="344488" cy="225425"/>
          </a:xfrm>
          <a:prstGeom prst="rect">
            <a:avLst/>
          </a:prstGeom>
          <a:noFill/>
          <a:ln w="38100" algn="ctr">
            <a:noFill/>
            <a:miter lim="800000"/>
            <a:headEnd/>
            <a:tailEnd/>
          </a:ln>
          <a:effectLst/>
        </p:spPr>
        <p:txBody>
          <a:bodyPr wrap="none" lIns="80167" tIns="40084" rIns="80167" bIns="40084">
            <a:spAutoFit/>
          </a:bodyPr>
          <a:lstStyle/>
          <a:p>
            <a:pPr defTabSz="801688">
              <a:defRPr/>
            </a:pPr>
            <a:fld id="{907B36F5-0D9A-4D83-AE4B-C8B5FD6D4AF1}" type="slidenum">
              <a:rPr lang="en-GB" sz="1200">
                <a:solidFill>
                  <a:srgbClr val="FFFFFF"/>
                </a:solidFill>
                <a:latin typeface="Arial" pitchFamily="34" charset="0"/>
              </a:rPr>
              <a:pPr defTabSz="801688">
                <a:defRPr/>
              </a:pPr>
              <a:t>‹#›</a:t>
            </a:fld>
            <a:endParaRPr lang="en-GB" sz="1200">
              <a:solidFill>
                <a:srgbClr val="FFFFFF"/>
              </a:solidFill>
              <a:latin typeface="Arial" pitchFamily="34" charset="0"/>
            </a:endParaRPr>
          </a:p>
        </p:txBody>
      </p:sp>
      <p:sp>
        <p:nvSpPr>
          <p:cNvPr id="831491" name="Rectangle 3"/>
          <p:cNvSpPr>
            <a:spLocks noGrp="1" noChangeArrowheads="1"/>
          </p:cNvSpPr>
          <p:nvPr>
            <p:ph type="ctrTitle"/>
          </p:nvPr>
        </p:nvSpPr>
        <p:spPr bwMode="gray">
          <a:xfrm>
            <a:off x="928688" y="2017713"/>
            <a:ext cx="7337425" cy="1411287"/>
          </a:xfrm>
          <a:solidFill>
            <a:schemeClr val="bg1"/>
          </a:solidFill>
        </p:spPr>
        <p:txBody>
          <a:bodyPr lIns="0" tIns="0" rIns="0" bIns="0" anchor="t"/>
          <a:lstStyle>
            <a:lvl1pPr algn="ctr">
              <a:defRPr sz="4600"/>
            </a:lvl1pPr>
          </a:lstStyle>
          <a:p>
            <a:r>
              <a:rPr lang="en-US" smtClean="0"/>
              <a:t>Click to edit Master title style</a:t>
            </a:r>
            <a:endParaRPr lang="en-GB"/>
          </a:p>
        </p:txBody>
      </p:sp>
      <p:sp>
        <p:nvSpPr>
          <p:cNvPr id="5" name="Text Box 7"/>
          <p:cNvSpPr txBox="1">
            <a:spLocks noChangeArrowheads="1"/>
          </p:cNvSpPr>
          <p:nvPr/>
        </p:nvSpPr>
        <p:spPr bwMode="invGray">
          <a:xfrm>
            <a:off x="304800" y="6400800"/>
            <a:ext cx="2286000" cy="430887"/>
          </a:xfrm>
          <a:prstGeom prst="rect">
            <a:avLst/>
          </a:prstGeom>
          <a:noFill/>
          <a:ln w="38100">
            <a:noFill/>
            <a:miter lim="800000"/>
            <a:headEnd/>
            <a:tailEnd/>
          </a:ln>
          <a:effectLst/>
        </p:spPr>
        <p:txBody>
          <a:bodyPr wrap="square" anchor="ctr">
            <a:spAutoFit/>
          </a:bodyPr>
          <a:lstStyle/>
          <a:p>
            <a:pPr algn="l" fontAlgn="base">
              <a:lnSpc>
                <a:spcPct val="100000"/>
              </a:lnSpc>
              <a:buClrTx/>
              <a:buSzTx/>
              <a:buFontTx/>
              <a:buNone/>
              <a:defRPr/>
            </a:pPr>
            <a:r>
              <a:rPr lang="en-GB" sz="1100" dirty="0" smtClean="0">
                <a:solidFill>
                  <a:schemeClr val="bg1"/>
                </a:solidFill>
                <a:latin typeface="Arial" pitchFamily="34" charset="0"/>
              </a:rPr>
              <a:t>ARM University</a:t>
            </a:r>
            <a:r>
              <a:rPr lang="en-GB" sz="1100" baseline="0" dirty="0" smtClean="0">
                <a:solidFill>
                  <a:schemeClr val="bg1"/>
                </a:solidFill>
                <a:latin typeface="Arial" pitchFamily="34" charset="0"/>
              </a:rPr>
              <a:t> Program</a:t>
            </a:r>
            <a:endParaRPr lang="en-GB" sz="1100" dirty="0" smtClean="0">
              <a:solidFill>
                <a:schemeClr val="bg1"/>
              </a:solidFill>
              <a:latin typeface="Arial" pitchFamily="34" charset="0"/>
            </a:endParaRPr>
          </a:p>
          <a:p>
            <a:pPr algn="l" fontAlgn="base">
              <a:lnSpc>
                <a:spcPct val="100000"/>
              </a:lnSpc>
              <a:buClrTx/>
              <a:buSzTx/>
              <a:buFontTx/>
              <a:buNone/>
              <a:defRPr/>
            </a:pPr>
            <a:r>
              <a:rPr lang="en-GB" sz="1100" dirty="0" smtClean="0">
                <a:solidFill>
                  <a:schemeClr val="bg1"/>
                </a:solidFill>
                <a:latin typeface="Arial" pitchFamily="34" charset="0"/>
                <a:cs typeface="Calibri"/>
              </a:rPr>
              <a:t>Copyright © ARM Ltd 2013</a:t>
            </a:r>
            <a:endParaRPr lang="en-GB" sz="1100" dirty="0">
              <a:solidFill>
                <a:schemeClr val="bg1"/>
              </a:solidFill>
              <a:latin typeface="Arial" pitchFamily="34" charset="0"/>
            </a:endParaRPr>
          </a:p>
        </p:txBody>
      </p:sp>
    </p:spTree>
  </p:cSld>
  <p:clrMapOvr>
    <a:masterClrMapping/>
  </p:clrMapOvr>
  <p:transition>
    <p:pull dir="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ransition>
    <p:pull dir="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0388" y="12700"/>
            <a:ext cx="2233612" cy="6316663"/>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209550" y="12700"/>
            <a:ext cx="6548438" cy="63166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ransition>
    <p:pull dir="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09550" y="12700"/>
            <a:ext cx="8934450" cy="839788"/>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233363" y="906463"/>
            <a:ext cx="4378325" cy="5422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764088" y="906463"/>
            <a:ext cx="4379912" cy="5422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ransition>
    <p:pull dir="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209550" y="12700"/>
            <a:ext cx="8934450" cy="839788"/>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233363" y="906463"/>
            <a:ext cx="4378325" cy="5422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764088" y="906463"/>
            <a:ext cx="4379912" cy="5422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ransition>
    <p:pull dir="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207963" y="0"/>
            <a:ext cx="8936037" cy="838200"/>
          </a:xfrm>
        </p:spPr>
        <p:txBody>
          <a:bodyPr/>
          <a:lstStyle/>
          <a:p>
            <a:r>
              <a:rPr lang="en-US" smtClean="0"/>
              <a:t>Click to edit Master title style</a:t>
            </a:r>
            <a:endParaRPr lang="en-GB"/>
          </a:p>
        </p:txBody>
      </p:sp>
      <p:sp>
        <p:nvSpPr>
          <p:cNvPr id="3" name="Chart Placeholder 2"/>
          <p:cNvSpPr>
            <a:spLocks noGrp="1"/>
          </p:cNvSpPr>
          <p:nvPr>
            <p:ph type="chart" idx="1"/>
          </p:nvPr>
        </p:nvSpPr>
        <p:spPr>
          <a:xfrm>
            <a:off x="233363" y="906463"/>
            <a:ext cx="8910637" cy="5473700"/>
          </a:xfrm>
        </p:spPr>
        <p:txBody>
          <a:bodyPr/>
          <a:lstStyle/>
          <a:p>
            <a:pPr lvl="0"/>
            <a:r>
              <a:rPr lang="en-US" noProof="0" smtClean="0"/>
              <a:t>Click icon to add chart</a:t>
            </a:r>
            <a:endParaRPr lang="en-GB" noProof="0" dirty="0"/>
          </a:p>
        </p:txBody>
      </p:sp>
      <p:sp>
        <p:nvSpPr>
          <p:cNvPr id="4" name="Rectangle 6"/>
          <p:cNvSpPr>
            <a:spLocks noGrp="1" noChangeArrowheads="1"/>
          </p:cNvSpPr>
          <p:nvPr>
            <p:ph type="sldNum" sz="quarter" idx="10"/>
          </p:nvPr>
        </p:nvSpPr>
        <p:spPr>
          <a:xfrm>
            <a:off x="7240588" y="6599238"/>
            <a:ext cx="427037" cy="238125"/>
          </a:xfrm>
          <a:prstGeom prst="rect">
            <a:avLst/>
          </a:prstGeom>
        </p:spPr>
        <p:txBody>
          <a:bodyPr/>
          <a:lstStyle>
            <a:lvl1pPr algn="ctr">
              <a:spcBef>
                <a:spcPct val="25000"/>
              </a:spcBef>
              <a:buSzPct val="125000"/>
              <a:buFont typeface="Wingdings" pitchFamily="2" charset="2"/>
              <a:buNone/>
              <a:defRPr>
                <a:ea typeface="ＭＳ Ｐゴシック" pitchFamily="34" charset="-128"/>
              </a:defRPr>
            </a:lvl1pPr>
          </a:lstStyle>
          <a:p>
            <a:pPr>
              <a:defRPr/>
            </a:pPr>
            <a:fld id="{08618860-3153-46CC-A4A1-37526655B866}" type="slidenum">
              <a:rPr lang="en-GB"/>
              <a:pPr>
                <a:defRPr/>
              </a:pPr>
              <a:t>‹#›</a:t>
            </a:fld>
            <a:endParaRPr lang="en-GB" dirty="0"/>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8/27/2013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09550" y="12700"/>
            <a:ext cx="8934450" cy="839788"/>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233363" y="906463"/>
            <a:ext cx="8910637" cy="5422900"/>
          </a:xfrm>
        </p:spPr>
        <p:txBody>
          <a:bodyPr/>
          <a:lstStyle/>
          <a:p>
            <a:r>
              <a:rPr lang="en-US" smtClean="0"/>
              <a:t>Click icon to add table</a:t>
            </a:r>
            <a:endParaRPr lang="en-US"/>
          </a:p>
        </p:txBody>
      </p:sp>
    </p:spTree>
  </p:cSld>
  <p:clrMapOvr>
    <a:masterClrMapping/>
  </p:clrMapOvr>
  <p:transition spd="med">
    <p:pull dir="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 name="Line 2"/>
          <p:cNvSpPr>
            <a:spLocks noChangeShapeType="1"/>
          </p:cNvSpPr>
          <p:nvPr/>
        </p:nvSpPr>
        <p:spPr bwMode="gray">
          <a:xfrm>
            <a:off x="0" y="6364288"/>
            <a:ext cx="9144000" cy="0"/>
          </a:xfrm>
          <a:prstGeom prst="line">
            <a:avLst/>
          </a:prstGeom>
          <a:noFill/>
          <a:ln w="19050">
            <a:solidFill>
              <a:schemeClr val="bg2"/>
            </a:solidFill>
            <a:round/>
            <a:headEnd/>
            <a:tailEnd/>
          </a:ln>
          <a:effectLst/>
        </p:spPr>
        <p:txBody>
          <a:bodyPr lIns="80167" tIns="40084" rIns="80167" bIns="40084" anchor="ctr"/>
          <a:lstStyle/>
          <a:p>
            <a:pPr>
              <a:defRPr/>
            </a:pPr>
            <a:endParaRPr lang="en-GB">
              <a:latin typeface="Arial" pitchFamily="34" charset="0"/>
            </a:endParaRPr>
          </a:p>
        </p:txBody>
      </p:sp>
      <p:sp>
        <p:nvSpPr>
          <p:cNvPr id="4" name="Rectangle 4"/>
          <p:cNvSpPr>
            <a:spLocks noChangeArrowheads="1"/>
          </p:cNvSpPr>
          <p:nvPr/>
        </p:nvSpPr>
        <p:spPr bwMode="invGray">
          <a:xfrm>
            <a:off x="7346950" y="6537325"/>
            <a:ext cx="344488" cy="225425"/>
          </a:xfrm>
          <a:prstGeom prst="rect">
            <a:avLst/>
          </a:prstGeom>
          <a:noFill/>
          <a:ln w="38100" algn="ctr">
            <a:noFill/>
            <a:miter lim="800000"/>
            <a:headEnd/>
            <a:tailEnd/>
          </a:ln>
          <a:effectLst/>
        </p:spPr>
        <p:txBody>
          <a:bodyPr wrap="none" lIns="80167" tIns="40084" rIns="80167" bIns="40084">
            <a:spAutoFit/>
          </a:bodyPr>
          <a:lstStyle/>
          <a:p>
            <a:pPr defTabSz="801688">
              <a:defRPr/>
            </a:pPr>
            <a:fld id="{907B36F5-0D9A-4D83-AE4B-C8B5FD6D4AF1}" type="slidenum">
              <a:rPr lang="en-GB" sz="1200">
                <a:solidFill>
                  <a:srgbClr val="FFFFFF"/>
                </a:solidFill>
                <a:latin typeface="Arial" pitchFamily="34" charset="0"/>
              </a:rPr>
              <a:pPr defTabSz="801688">
                <a:defRPr/>
              </a:pPr>
              <a:t>‹#›</a:t>
            </a:fld>
            <a:endParaRPr lang="en-GB" sz="1200">
              <a:solidFill>
                <a:srgbClr val="FFFFFF"/>
              </a:solidFill>
              <a:latin typeface="Arial" pitchFamily="34" charset="0"/>
            </a:endParaRPr>
          </a:p>
        </p:txBody>
      </p:sp>
      <p:sp>
        <p:nvSpPr>
          <p:cNvPr id="831491" name="Rectangle 3"/>
          <p:cNvSpPr>
            <a:spLocks noGrp="1" noChangeArrowheads="1"/>
          </p:cNvSpPr>
          <p:nvPr>
            <p:ph type="ctrTitle"/>
          </p:nvPr>
        </p:nvSpPr>
        <p:spPr bwMode="gray">
          <a:xfrm>
            <a:off x="928688" y="2017713"/>
            <a:ext cx="7337425" cy="1411287"/>
          </a:xfrm>
          <a:solidFill>
            <a:schemeClr val="bg1"/>
          </a:solidFill>
        </p:spPr>
        <p:txBody>
          <a:bodyPr lIns="0" tIns="0" rIns="0" bIns="0" anchor="t"/>
          <a:lstStyle>
            <a:lvl1pPr algn="ctr">
              <a:defRPr sz="4600"/>
            </a:lvl1pPr>
          </a:lstStyle>
          <a:p>
            <a:r>
              <a:rPr lang="en-US" smtClean="0"/>
              <a:t>Click to edit Master title style</a:t>
            </a:r>
            <a:endParaRPr lang="en-GB"/>
          </a:p>
        </p:txBody>
      </p:sp>
      <p:sp>
        <p:nvSpPr>
          <p:cNvPr id="5" name="Text Box 7"/>
          <p:cNvSpPr txBox="1">
            <a:spLocks noChangeArrowheads="1"/>
          </p:cNvSpPr>
          <p:nvPr/>
        </p:nvSpPr>
        <p:spPr bwMode="invGray">
          <a:xfrm>
            <a:off x="304800" y="6400800"/>
            <a:ext cx="2286000" cy="430887"/>
          </a:xfrm>
          <a:prstGeom prst="rect">
            <a:avLst/>
          </a:prstGeom>
          <a:noFill/>
          <a:ln w="38100">
            <a:noFill/>
            <a:miter lim="800000"/>
            <a:headEnd/>
            <a:tailEnd/>
          </a:ln>
          <a:effectLst/>
        </p:spPr>
        <p:txBody>
          <a:bodyPr wrap="square" anchor="ctr">
            <a:spAutoFit/>
          </a:bodyPr>
          <a:lstStyle/>
          <a:p>
            <a:pPr algn="l" fontAlgn="base">
              <a:lnSpc>
                <a:spcPct val="100000"/>
              </a:lnSpc>
              <a:buClrTx/>
              <a:buSzTx/>
              <a:buFontTx/>
              <a:buNone/>
              <a:defRPr/>
            </a:pPr>
            <a:r>
              <a:rPr lang="en-GB" sz="1100" dirty="0" smtClean="0">
                <a:solidFill>
                  <a:schemeClr val="bg1"/>
                </a:solidFill>
                <a:latin typeface="Arial" pitchFamily="34" charset="0"/>
              </a:rPr>
              <a:t>ARM University</a:t>
            </a:r>
            <a:r>
              <a:rPr lang="en-GB" sz="1100" baseline="0" dirty="0" smtClean="0">
                <a:solidFill>
                  <a:schemeClr val="bg1"/>
                </a:solidFill>
                <a:latin typeface="Arial" pitchFamily="34" charset="0"/>
              </a:rPr>
              <a:t> Program</a:t>
            </a:r>
            <a:endParaRPr lang="en-GB" sz="1100" dirty="0" smtClean="0">
              <a:solidFill>
                <a:schemeClr val="bg1"/>
              </a:solidFill>
              <a:latin typeface="Arial" pitchFamily="34" charset="0"/>
            </a:endParaRPr>
          </a:p>
          <a:p>
            <a:pPr algn="l" fontAlgn="base">
              <a:lnSpc>
                <a:spcPct val="100000"/>
              </a:lnSpc>
              <a:buClrTx/>
              <a:buSzTx/>
              <a:buFontTx/>
              <a:buNone/>
              <a:defRPr/>
            </a:pPr>
            <a:r>
              <a:rPr lang="en-GB" sz="1100" dirty="0" smtClean="0">
                <a:solidFill>
                  <a:schemeClr val="bg1"/>
                </a:solidFill>
                <a:latin typeface="Arial" pitchFamily="34" charset="0"/>
                <a:cs typeface="Calibri"/>
              </a:rPr>
              <a:t>Copyright © ARM Ltd 2013</a:t>
            </a:r>
            <a:endParaRPr lang="en-GB" sz="1100" dirty="0">
              <a:solidFill>
                <a:schemeClr val="bg1"/>
              </a:solidFill>
              <a:latin typeface="Arial" pitchFamily="34" charset="0"/>
            </a:endParaRPr>
          </a:p>
        </p:txBody>
      </p:sp>
    </p:spTree>
  </p:cSld>
  <p:clrMapOvr>
    <a:masterClrMapping/>
  </p:clrMapOvr>
  <p:transition>
    <p:pull dir="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ransition>
    <p:pull dir="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pull dir="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ransition>
    <p:pull dir="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233363" y="906463"/>
            <a:ext cx="4378325" cy="5422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764088" y="906463"/>
            <a:ext cx="4379912" cy="5422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ransition>
    <p:pull dir="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ransition>
    <p:pull dir="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cSld>
  <p:clrMapOvr>
    <a:masterClrMapping/>
  </p:clrMapOvr>
  <p:transition>
    <p:pull dir="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pull dir="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pull dir="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pull dir="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ransition>
    <p:pull dir="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0388" y="12700"/>
            <a:ext cx="2233612" cy="6316663"/>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209550" y="12700"/>
            <a:ext cx="6548438" cy="63166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ransition>
    <p:pull dir="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09550" y="12700"/>
            <a:ext cx="8934450" cy="839788"/>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233363" y="906463"/>
            <a:ext cx="4378325" cy="5422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764088" y="906463"/>
            <a:ext cx="4379912" cy="5422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ransition>
    <p:pull dir="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209550" y="12700"/>
            <a:ext cx="8934450" cy="839788"/>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233363" y="906463"/>
            <a:ext cx="4378325" cy="5422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764088" y="906463"/>
            <a:ext cx="4379912" cy="5422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ransition>
    <p:pull dir="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pull dir="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207963" y="0"/>
            <a:ext cx="8936037" cy="838200"/>
          </a:xfrm>
        </p:spPr>
        <p:txBody>
          <a:bodyPr/>
          <a:lstStyle/>
          <a:p>
            <a:r>
              <a:rPr lang="en-US" smtClean="0"/>
              <a:t>Click to edit Master title style</a:t>
            </a:r>
            <a:endParaRPr lang="en-GB"/>
          </a:p>
        </p:txBody>
      </p:sp>
      <p:sp>
        <p:nvSpPr>
          <p:cNvPr id="3" name="Chart Placeholder 2"/>
          <p:cNvSpPr>
            <a:spLocks noGrp="1"/>
          </p:cNvSpPr>
          <p:nvPr>
            <p:ph type="chart" idx="1"/>
          </p:nvPr>
        </p:nvSpPr>
        <p:spPr>
          <a:xfrm>
            <a:off x="233363" y="906463"/>
            <a:ext cx="8910637" cy="5473700"/>
          </a:xfrm>
        </p:spPr>
        <p:txBody>
          <a:bodyPr/>
          <a:lstStyle/>
          <a:p>
            <a:pPr lvl="0"/>
            <a:r>
              <a:rPr lang="en-US" noProof="0" smtClean="0"/>
              <a:t>Click icon to add chart</a:t>
            </a:r>
            <a:endParaRPr lang="en-GB" noProof="0" dirty="0"/>
          </a:p>
        </p:txBody>
      </p:sp>
      <p:sp>
        <p:nvSpPr>
          <p:cNvPr id="4" name="Rectangle 6"/>
          <p:cNvSpPr>
            <a:spLocks noGrp="1" noChangeArrowheads="1"/>
          </p:cNvSpPr>
          <p:nvPr>
            <p:ph type="sldNum" sz="quarter" idx="10"/>
          </p:nvPr>
        </p:nvSpPr>
        <p:spPr>
          <a:xfrm>
            <a:off x="7240588" y="6599238"/>
            <a:ext cx="427037" cy="238125"/>
          </a:xfrm>
          <a:prstGeom prst="rect">
            <a:avLst/>
          </a:prstGeom>
        </p:spPr>
        <p:txBody>
          <a:bodyPr/>
          <a:lstStyle>
            <a:lvl1pPr algn="ctr">
              <a:spcBef>
                <a:spcPct val="25000"/>
              </a:spcBef>
              <a:buSzPct val="125000"/>
              <a:buFont typeface="Wingdings" pitchFamily="2" charset="2"/>
              <a:buNone/>
              <a:defRPr>
                <a:ea typeface="ＭＳ Ｐゴシック" pitchFamily="34" charset="-128"/>
              </a:defRPr>
            </a:lvl1pPr>
          </a:lstStyle>
          <a:p>
            <a:pPr>
              <a:defRPr/>
            </a:pPr>
            <a:fld id="{08618860-3153-46CC-A4A1-37526655B866}" type="slidenum">
              <a:rPr lang="en-GB" smtClean="0"/>
              <a:pPr>
                <a:defRPr/>
              </a:pPr>
              <a:t>‹#›</a:t>
            </a:fld>
            <a:endParaRPr lang="en-GB" dirty="0"/>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8/27/2013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09550" y="12700"/>
            <a:ext cx="8934450" cy="839788"/>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233363" y="906463"/>
            <a:ext cx="8910637" cy="5422900"/>
          </a:xfrm>
        </p:spPr>
        <p:txBody>
          <a:bodyPr/>
          <a:lstStyle/>
          <a:p>
            <a:r>
              <a:rPr lang="en-US" smtClean="0"/>
              <a:t>Click icon to add table</a:t>
            </a:r>
            <a:endParaRPr lang="en-US"/>
          </a:p>
        </p:txBody>
      </p:sp>
    </p:spTree>
  </p:cSld>
  <p:clrMapOvr>
    <a:masterClrMapping/>
  </p:clrMapOvr>
  <p:transition spd="med">
    <p:pull dir="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233363" y="906463"/>
            <a:ext cx="4378325" cy="5422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764088" y="906463"/>
            <a:ext cx="4379912" cy="5422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ransition>
    <p:pull dir="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ransition>
    <p:pull dir="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cSld>
  <p:clrMapOvr>
    <a:masterClrMapping/>
  </p:clrMapOvr>
  <p:transition>
    <p:pull dir="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pull dir="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pull dir="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pull dir="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image" Target="../media/image2.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8" cstate="print"/>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209550" y="12700"/>
            <a:ext cx="8934450" cy="839788"/>
          </a:xfrm>
          <a:prstGeom prst="rect">
            <a:avLst/>
          </a:prstGeom>
          <a:noFill/>
          <a:ln w="9525">
            <a:noFill/>
            <a:miter lim="800000"/>
            <a:headEnd/>
            <a:tailEnd/>
          </a:ln>
        </p:spPr>
        <p:txBody>
          <a:bodyPr vert="horz" wrap="square" lIns="80151" tIns="40076" rIns="80151" bIns="40076" numCol="1" anchor="ctr" anchorCtr="0" compatLnSpc="1">
            <a:prstTxWarp prst="textNoShape">
              <a:avLst/>
            </a:prstTxWarp>
          </a:bodyPr>
          <a:lstStyle/>
          <a:p>
            <a:pPr lvl="0"/>
            <a:r>
              <a:rPr lang="en-US" smtClean="0"/>
              <a:t>Click to edit Master title style</a:t>
            </a:r>
            <a:endParaRPr lang="en-GB" dirty="0" smtClean="0"/>
          </a:p>
        </p:txBody>
      </p:sp>
      <p:sp>
        <p:nvSpPr>
          <p:cNvPr id="4099" name="Rectangle 3"/>
          <p:cNvSpPr>
            <a:spLocks noGrp="1" noChangeArrowheads="1"/>
          </p:cNvSpPr>
          <p:nvPr>
            <p:ph type="body" idx="1"/>
          </p:nvPr>
        </p:nvSpPr>
        <p:spPr bwMode="auto">
          <a:xfrm>
            <a:off x="233363" y="906463"/>
            <a:ext cx="8910637" cy="5422900"/>
          </a:xfrm>
          <a:prstGeom prst="rect">
            <a:avLst/>
          </a:prstGeom>
          <a:noFill/>
          <a:ln w="9525">
            <a:noFill/>
            <a:miter lim="800000"/>
            <a:headEnd/>
            <a:tailEnd/>
          </a:ln>
        </p:spPr>
        <p:txBody>
          <a:bodyPr vert="horz" wrap="square" lIns="80151" tIns="40076" rIns="80151" bIns="40076" numCol="1" anchor="t" anchorCtr="0" compatLnSpc="1">
            <a:prstTxWarp prst="textNoShape">
              <a:avLst/>
            </a:prstTxWarp>
          </a:bodyPr>
          <a:lstStyle/>
          <a:p>
            <a:pPr lvl="0"/>
            <a:r>
              <a:rPr lang="en-GB" dirty="0" smtClean="0"/>
              <a:t>Click to edit Master text styles</a:t>
            </a:r>
          </a:p>
          <a:p>
            <a:pPr lvl="1"/>
            <a:r>
              <a:rPr lang="en-GB" dirty="0" smtClean="0"/>
              <a:t>Second</a:t>
            </a:r>
          </a:p>
          <a:p>
            <a:pPr lvl="2"/>
            <a:r>
              <a:rPr lang="en-GB" dirty="0" smtClean="0"/>
              <a:t>Third</a:t>
            </a:r>
          </a:p>
          <a:p>
            <a:pPr lvl="3"/>
            <a:r>
              <a:rPr lang="en-GB" dirty="0" smtClean="0"/>
              <a:t>Fourth</a:t>
            </a:r>
          </a:p>
        </p:txBody>
      </p:sp>
      <p:sp>
        <p:nvSpPr>
          <p:cNvPr id="830468" name="Line 4"/>
          <p:cNvSpPr>
            <a:spLocks noChangeShapeType="1"/>
          </p:cNvSpPr>
          <p:nvPr/>
        </p:nvSpPr>
        <p:spPr bwMode="gray">
          <a:xfrm>
            <a:off x="342900" y="787400"/>
            <a:ext cx="8801100" cy="0"/>
          </a:xfrm>
          <a:prstGeom prst="line">
            <a:avLst/>
          </a:prstGeom>
          <a:noFill/>
          <a:ln w="12700">
            <a:solidFill>
              <a:schemeClr val="bg2"/>
            </a:solidFill>
            <a:round/>
            <a:headEnd/>
            <a:tailEnd/>
          </a:ln>
          <a:effectLst/>
        </p:spPr>
        <p:txBody>
          <a:bodyPr lIns="80167" tIns="40084" rIns="80167" bIns="40084" anchor="ctr"/>
          <a:lstStyle/>
          <a:p>
            <a:pPr>
              <a:defRPr/>
            </a:pPr>
            <a:endParaRPr lang="en-GB">
              <a:latin typeface="Arial" pitchFamily="34" charset="0"/>
            </a:endParaRPr>
          </a:p>
        </p:txBody>
      </p:sp>
      <p:sp>
        <p:nvSpPr>
          <p:cNvPr id="830469" name="Line 5"/>
          <p:cNvSpPr>
            <a:spLocks noChangeShapeType="1"/>
          </p:cNvSpPr>
          <p:nvPr/>
        </p:nvSpPr>
        <p:spPr bwMode="gray">
          <a:xfrm>
            <a:off x="0" y="6373813"/>
            <a:ext cx="9144000" cy="0"/>
          </a:xfrm>
          <a:prstGeom prst="line">
            <a:avLst/>
          </a:prstGeom>
          <a:noFill/>
          <a:ln w="19050">
            <a:solidFill>
              <a:schemeClr val="bg2"/>
            </a:solidFill>
            <a:round/>
            <a:headEnd/>
            <a:tailEnd/>
          </a:ln>
          <a:effectLst/>
        </p:spPr>
        <p:txBody>
          <a:bodyPr lIns="80167" tIns="40084" rIns="80167" bIns="40084" anchor="ctr"/>
          <a:lstStyle/>
          <a:p>
            <a:pPr>
              <a:defRPr/>
            </a:pPr>
            <a:endParaRPr lang="en-GB">
              <a:latin typeface="Arial" pitchFamily="34" charset="0"/>
            </a:endParaRPr>
          </a:p>
        </p:txBody>
      </p:sp>
      <p:sp>
        <p:nvSpPr>
          <p:cNvPr id="830470" name="Rectangle 6"/>
          <p:cNvSpPr>
            <a:spLocks noChangeArrowheads="1"/>
          </p:cNvSpPr>
          <p:nvPr/>
        </p:nvSpPr>
        <p:spPr bwMode="invGray">
          <a:xfrm>
            <a:off x="7346950" y="6537325"/>
            <a:ext cx="344488" cy="225425"/>
          </a:xfrm>
          <a:prstGeom prst="rect">
            <a:avLst/>
          </a:prstGeom>
          <a:noFill/>
          <a:ln w="38100" algn="ctr">
            <a:noFill/>
            <a:miter lim="800000"/>
            <a:headEnd/>
            <a:tailEnd/>
          </a:ln>
          <a:effectLst/>
        </p:spPr>
        <p:txBody>
          <a:bodyPr wrap="none" lIns="80167" tIns="40084" rIns="80167" bIns="40084">
            <a:spAutoFit/>
          </a:bodyPr>
          <a:lstStyle/>
          <a:p>
            <a:pPr defTabSz="801688">
              <a:defRPr/>
            </a:pPr>
            <a:fld id="{A1A00B9A-5B0F-4DB6-8E15-38D31F7471AF}" type="slidenum">
              <a:rPr lang="en-GB" sz="1200">
                <a:solidFill>
                  <a:srgbClr val="FFFFFF"/>
                </a:solidFill>
                <a:latin typeface="Arial" pitchFamily="34" charset="0"/>
              </a:rPr>
              <a:pPr defTabSz="801688">
                <a:defRPr/>
              </a:pPr>
              <a:t>‹#›</a:t>
            </a:fld>
            <a:endParaRPr lang="en-GB" sz="1200">
              <a:solidFill>
                <a:srgbClr val="FFFFFF"/>
              </a:solidFill>
              <a:latin typeface="Arial" pitchFamily="34" charset="0"/>
            </a:endParaRPr>
          </a:p>
        </p:txBody>
      </p:sp>
      <p:sp>
        <p:nvSpPr>
          <p:cNvPr id="830471" name="Text Box 7"/>
          <p:cNvSpPr txBox="1">
            <a:spLocks noChangeArrowheads="1"/>
          </p:cNvSpPr>
          <p:nvPr/>
        </p:nvSpPr>
        <p:spPr bwMode="invGray">
          <a:xfrm>
            <a:off x="304800" y="6400800"/>
            <a:ext cx="2286000" cy="430887"/>
          </a:xfrm>
          <a:prstGeom prst="rect">
            <a:avLst/>
          </a:prstGeom>
          <a:noFill/>
          <a:ln w="38100">
            <a:noFill/>
            <a:miter lim="800000"/>
            <a:headEnd/>
            <a:tailEnd/>
          </a:ln>
          <a:effectLst/>
        </p:spPr>
        <p:txBody>
          <a:bodyPr wrap="square" anchor="ctr">
            <a:spAutoFit/>
          </a:bodyPr>
          <a:lstStyle/>
          <a:p>
            <a:pPr algn="l" fontAlgn="base">
              <a:lnSpc>
                <a:spcPct val="100000"/>
              </a:lnSpc>
              <a:buClrTx/>
              <a:buSzTx/>
              <a:buFontTx/>
              <a:buNone/>
              <a:defRPr/>
            </a:pPr>
            <a:r>
              <a:rPr lang="en-GB" sz="1100" dirty="0" smtClean="0">
                <a:solidFill>
                  <a:schemeClr val="bg1"/>
                </a:solidFill>
                <a:latin typeface="Arial" pitchFamily="34" charset="0"/>
              </a:rPr>
              <a:t>ARM University</a:t>
            </a:r>
            <a:r>
              <a:rPr lang="en-GB" sz="1100" baseline="0" dirty="0" smtClean="0">
                <a:solidFill>
                  <a:schemeClr val="bg1"/>
                </a:solidFill>
                <a:latin typeface="Arial" pitchFamily="34" charset="0"/>
              </a:rPr>
              <a:t> Program</a:t>
            </a:r>
            <a:endParaRPr lang="en-GB" sz="1100" dirty="0" smtClean="0">
              <a:solidFill>
                <a:schemeClr val="bg1"/>
              </a:solidFill>
              <a:latin typeface="Arial" pitchFamily="34" charset="0"/>
            </a:endParaRPr>
          </a:p>
          <a:p>
            <a:pPr algn="l" fontAlgn="base">
              <a:lnSpc>
                <a:spcPct val="100000"/>
              </a:lnSpc>
              <a:buClrTx/>
              <a:buSzTx/>
              <a:buFontTx/>
              <a:buNone/>
              <a:defRPr/>
            </a:pPr>
            <a:r>
              <a:rPr lang="en-GB" sz="1100" dirty="0" smtClean="0">
                <a:solidFill>
                  <a:schemeClr val="bg1"/>
                </a:solidFill>
                <a:latin typeface="Arial" pitchFamily="34" charset="0"/>
                <a:cs typeface="Calibri"/>
              </a:rPr>
              <a:t>Copyright © ARM Ltd 2013</a:t>
            </a:r>
            <a:endParaRPr lang="en-GB" sz="1100" dirty="0">
              <a:solidFill>
                <a:schemeClr val="bg1"/>
              </a:solidFill>
              <a:latin typeface="Arial" pitchFamily="34" charset="0"/>
            </a:endParaRPr>
          </a:p>
        </p:txBody>
      </p:sp>
      <p:sp>
        <p:nvSpPr>
          <p:cNvPr id="8" name="Text Box 13"/>
          <p:cNvSpPr txBox="1">
            <a:spLocks noChangeArrowheads="1"/>
          </p:cNvSpPr>
          <p:nvPr userDrawn="1"/>
        </p:nvSpPr>
        <p:spPr bwMode="auto">
          <a:xfrm>
            <a:off x="4632325" y="6518275"/>
            <a:ext cx="15398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defRPr/>
            </a:pPr>
            <a:endParaRPr lang="en-US" sz="1200" smtClean="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ransition>
    <p:pull dir="ru"/>
  </p:transition>
  <p:timing>
    <p:tnLst>
      <p:par>
        <p:cTn id="1" dur="indefinite" restart="never" nodeType="tmRoot"/>
      </p:par>
    </p:tnLst>
  </p:timing>
  <p:txStyles>
    <p:titleStyle>
      <a:lvl1pPr algn="l" defTabSz="801688" rtl="0" eaLnBrk="1" fontAlgn="base" hangingPunct="1">
        <a:spcBef>
          <a:spcPct val="0"/>
        </a:spcBef>
        <a:spcAft>
          <a:spcPct val="0"/>
        </a:spcAft>
        <a:defRPr sz="3600" b="1">
          <a:solidFill>
            <a:schemeClr val="tx1"/>
          </a:solidFill>
          <a:latin typeface="+mj-lt"/>
          <a:ea typeface="+mj-ea"/>
          <a:cs typeface="+mj-cs"/>
        </a:defRPr>
      </a:lvl1pPr>
      <a:lvl2pPr algn="l" defTabSz="801688" rtl="0" eaLnBrk="1" fontAlgn="base" hangingPunct="1">
        <a:spcBef>
          <a:spcPct val="0"/>
        </a:spcBef>
        <a:spcAft>
          <a:spcPct val="0"/>
        </a:spcAft>
        <a:defRPr sz="3600" b="1">
          <a:solidFill>
            <a:schemeClr val="tx1"/>
          </a:solidFill>
          <a:latin typeface="Arial" pitchFamily="34" charset="0"/>
        </a:defRPr>
      </a:lvl2pPr>
      <a:lvl3pPr algn="l" defTabSz="801688" rtl="0" eaLnBrk="1" fontAlgn="base" hangingPunct="1">
        <a:spcBef>
          <a:spcPct val="0"/>
        </a:spcBef>
        <a:spcAft>
          <a:spcPct val="0"/>
        </a:spcAft>
        <a:defRPr sz="3600" b="1">
          <a:solidFill>
            <a:schemeClr val="tx1"/>
          </a:solidFill>
          <a:latin typeface="Arial" pitchFamily="34" charset="0"/>
        </a:defRPr>
      </a:lvl3pPr>
      <a:lvl4pPr algn="l" defTabSz="801688" rtl="0" eaLnBrk="1" fontAlgn="base" hangingPunct="1">
        <a:spcBef>
          <a:spcPct val="0"/>
        </a:spcBef>
        <a:spcAft>
          <a:spcPct val="0"/>
        </a:spcAft>
        <a:defRPr sz="3600" b="1">
          <a:solidFill>
            <a:schemeClr val="tx1"/>
          </a:solidFill>
          <a:latin typeface="Arial" pitchFamily="34" charset="0"/>
        </a:defRPr>
      </a:lvl4pPr>
      <a:lvl5pPr algn="l" defTabSz="801688" rtl="0" eaLnBrk="1" fontAlgn="base" hangingPunct="1">
        <a:spcBef>
          <a:spcPct val="0"/>
        </a:spcBef>
        <a:spcAft>
          <a:spcPct val="0"/>
        </a:spcAft>
        <a:defRPr sz="3600" b="1">
          <a:solidFill>
            <a:schemeClr val="tx1"/>
          </a:solidFill>
          <a:latin typeface="Arial" pitchFamily="34" charset="0"/>
        </a:defRPr>
      </a:lvl5pPr>
      <a:lvl6pPr marL="457200" algn="l" defTabSz="801688" rtl="0" eaLnBrk="1" fontAlgn="base" hangingPunct="1">
        <a:spcBef>
          <a:spcPct val="0"/>
        </a:spcBef>
        <a:spcAft>
          <a:spcPct val="0"/>
        </a:spcAft>
        <a:defRPr sz="3600" b="1">
          <a:solidFill>
            <a:schemeClr val="tx1"/>
          </a:solidFill>
          <a:latin typeface="Arial" pitchFamily="34" charset="0"/>
        </a:defRPr>
      </a:lvl6pPr>
      <a:lvl7pPr marL="914400" algn="l" defTabSz="801688" rtl="0" eaLnBrk="1" fontAlgn="base" hangingPunct="1">
        <a:spcBef>
          <a:spcPct val="0"/>
        </a:spcBef>
        <a:spcAft>
          <a:spcPct val="0"/>
        </a:spcAft>
        <a:defRPr sz="3600" b="1">
          <a:solidFill>
            <a:schemeClr val="tx1"/>
          </a:solidFill>
          <a:latin typeface="Arial" pitchFamily="34" charset="0"/>
        </a:defRPr>
      </a:lvl7pPr>
      <a:lvl8pPr marL="1371600" algn="l" defTabSz="801688" rtl="0" eaLnBrk="1" fontAlgn="base" hangingPunct="1">
        <a:spcBef>
          <a:spcPct val="0"/>
        </a:spcBef>
        <a:spcAft>
          <a:spcPct val="0"/>
        </a:spcAft>
        <a:defRPr sz="3600" b="1">
          <a:solidFill>
            <a:schemeClr val="tx1"/>
          </a:solidFill>
          <a:latin typeface="Arial" pitchFamily="34" charset="0"/>
        </a:defRPr>
      </a:lvl8pPr>
      <a:lvl9pPr marL="1828800" algn="l" defTabSz="801688" rtl="0" eaLnBrk="1" fontAlgn="base" hangingPunct="1">
        <a:spcBef>
          <a:spcPct val="0"/>
        </a:spcBef>
        <a:spcAft>
          <a:spcPct val="0"/>
        </a:spcAft>
        <a:defRPr sz="3600" b="1">
          <a:solidFill>
            <a:schemeClr val="tx1"/>
          </a:solidFill>
          <a:latin typeface="Arial" pitchFamily="34" charset="0"/>
        </a:defRPr>
      </a:lvl9pPr>
    </p:titleStyle>
    <p:bodyStyle>
      <a:lvl1pPr marL="301625" indent="-301625" algn="l" defTabSz="801688" rtl="0" eaLnBrk="1" fontAlgn="ctr" hangingPunct="1">
        <a:spcBef>
          <a:spcPct val="25000"/>
        </a:spcBef>
        <a:spcAft>
          <a:spcPct val="0"/>
        </a:spcAft>
        <a:buClr>
          <a:schemeClr val="bg2"/>
        </a:buClr>
        <a:buSzPct val="125000"/>
        <a:buFont typeface="Wingdings" pitchFamily="2" charset="2"/>
        <a:buChar char="§"/>
        <a:defRPr b="1">
          <a:solidFill>
            <a:schemeClr val="tx1"/>
          </a:solidFill>
          <a:latin typeface="+mn-lt"/>
          <a:ea typeface="+mn-ea"/>
          <a:cs typeface="+mn-cs"/>
        </a:defRPr>
      </a:lvl1pPr>
      <a:lvl2pPr marL="650875" indent="-249238" algn="l" defTabSz="801688" rtl="0" eaLnBrk="1" fontAlgn="ctr" hangingPunct="1">
        <a:spcBef>
          <a:spcPct val="25000"/>
        </a:spcBef>
        <a:spcAft>
          <a:spcPct val="0"/>
        </a:spcAft>
        <a:buClr>
          <a:schemeClr val="bg2"/>
        </a:buClr>
        <a:buSzPct val="125000"/>
        <a:buFont typeface="Wingdings" pitchFamily="2" charset="2"/>
        <a:buChar char="§"/>
        <a:defRPr sz="1700">
          <a:solidFill>
            <a:schemeClr val="tx1"/>
          </a:solidFill>
          <a:latin typeface="+mn-lt"/>
        </a:defRPr>
      </a:lvl2pPr>
      <a:lvl3pPr marL="1001713" indent="-200025" algn="l" defTabSz="801688" rtl="0" eaLnBrk="1" fontAlgn="ctr" hangingPunct="1">
        <a:spcBef>
          <a:spcPct val="25000"/>
        </a:spcBef>
        <a:spcAft>
          <a:spcPct val="0"/>
        </a:spcAft>
        <a:buClr>
          <a:schemeClr val="bg2"/>
        </a:buClr>
        <a:buSzPct val="125000"/>
        <a:buFont typeface="Wingdings" pitchFamily="2" charset="2"/>
        <a:buChar char="§"/>
        <a:defRPr sz="1600">
          <a:solidFill>
            <a:schemeClr val="tx1"/>
          </a:solidFill>
          <a:latin typeface="+mn-lt"/>
        </a:defRPr>
      </a:lvl3pPr>
      <a:lvl4pPr marL="1403350" indent="-200025" algn="l" defTabSz="801688" rtl="0" eaLnBrk="1" fontAlgn="ctr" hangingPunct="1">
        <a:spcBef>
          <a:spcPct val="25000"/>
        </a:spcBef>
        <a:spcAft>
          <a:spcPct val="0"/>
        </a:spcAft>
        <a:buClr>
          <a:schemeClr val="bg2"/>
        </a:buClr>
        <a:buSzPct val="125000"/>
        <a:buFont typeface="Wingdings" pitchFamily="2" charset="2"/>
        <a:buChar char="§"/>
        <a:defRPr sz="1500">
          <a:solidFill>
            <a:schemeClr val="tx1"/>
          </a:solidFill>
          <a:latin typeface="+mn-lt"/>
        </a:defRPr>
      </a:lvl4pPr>
      <a:lvl5pPr marL="1803400" indent="-200025" algn="l" defTabSz="801688" rtl="0" eaLnBrk="1" fontAlgn="base" hangingPunct="1">
        <a:spcBef>
          <a:spcPct val="15000"/>
        </a:spcBef>
        <a:spcAft>
          <a:spcPct val="0"/>
        </a:spcAft>
        <a:buClr>
          <a:schemeClr val="tx1"/>
        </a:buClr>
        <a:buSzPct val="70000"/>
        <a:buChar char="•"/>
        <a:defRPr sz="2000">
          <a:solidFill>
            <a:schemeClr val="bg1"/>
          </a:solidFill>
          <a:latin typeface="+mn-lt"/>
        </a:defRPr>
      </a:lvl5pPr>
      <a:lvl6pPr marL="2260600" indent="-200025" algn="l" defTabSz="801688" rtl="0" eaLnBrk="1" fontAlgn="base" hangingPunct="1">
        <a:spcBef>
          <a:spcPct val="15000"/>
        </a:spcBef>
        <a:spcAft>
          <a:spcPct val="0"/>
        </a:spcAft>
        <a:buClr>
          <a:schemeClr val="tx1"/>
        </a:buClr>
        <a:buSzPct val="70000"/>
        <a:buChar char="•"/>
        <a:defRPr sz="2000">
          <a:solidFill>
            <a:schemeClr val="bg1"/>
          </a:solidFill>
          <a:latin typeface="+mn-lt"/>
        </a:defRPr>
      </a:lvl6pPr>
      <a:lvl7pPr marL="2717800" indent="-200025" algn="l" defTabSz="801688" rtl="0" eaLnBrk="1" fontAlgn="base" hangingPunct="1">
        <a:spcBef>
          <a:spcPct val="15000"/>
        </a:spcBef>
        <a:spcAft>
          <a:spcPct val="0"/>
        </a:spcAft>
        <a:buClr>
          <a:schemeClr val="tx1"/>
        </a:buClr>
        <a:buSzPct val="70000"/>
        <a:buChar char="•"/>
        <a:defRPr sz="2000">
          <a:solidFill>
            <a:schemeClr val="bg1"/>
          </a:solidFill>
          <a:latin typeface="+mn-lt"/>
        </a:defRPr>
      </a:lvl7pPr>
      <a:lvl8pPr marL="3175000" indent="-200025" algn="l" defTabSz="801688" rtl="0" eaLnBrk="1" fontAlgn="base" hangingPunct="1">
        <a:spcBef>
          <a:spcPct val="15000"/>
        </a:spcBef>
        <a:spcAft>
          <a:spcPct val="0"/>
        </a:spcAft>
        <a:buClr>
          <a:schemeClr val="tx1"/>
        </a:buClr>
        <a:buSzPct val="70000"/>
        <a:buChar char="•"/>
        <a:defRPr sz="2000">
          <a:solidFill>
            <a:schemeClr val="bg1"/>
          </a:solidFill>
          <a:latin typeface="+mn-lt"/>
        </a:defRPr>
      </a:lvl8pPr>
      <a:lvl9pPr marL="3632200" indent="-200025" algn="l" defTabSz="801688" rtl="0" eaLnBrk="1" fontAlgn="base" hangingPunct="1">
        <a:spcBef>
          <a:spcPct val="15000"/>
        </a:spcBef>
        <a:spcAft>
          <a:spcPct val="0"/>
        </a:spcAft>
        <a:buClr>
          <a:schemeClr val="tx1"/>
        </a:buClr>
        <a:buSzPct val="70000"/>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2" descr="C:\Users\Alex\Documents\Teaching\Book Writin'\ARM Cortex M0Plus\Production\ARM Footer.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0" y="6359652"/>
            <a:ext cx="9144000" cy="498348"/>
          </a:xfrm>
          <a:prstGeom prst="rect">
            <a:avLst/>
          </a:prstGeom>
          <a:noFill/>
          <a:extLst>
            <a:ext uri="{909E8E84-426E-40DD-AFC4-6F175D3DCCD1}">
              <a14:hiddenFill xmlns:a14="http://schemas.microsoft.com/office/drawing/2010/main">
                <a:solidFill>
                  <a:srgbClr val="FFFFFF"/>
                </a:solidFill>
              </a14:hiddenFill>
            </a:ext>
          </a:extLst>
        </p:spPr>
      </p:pic>
      <p:sp>
        <p:nvSpPr>
          <p:cNvPr id="4098" name="Rectangle 2"/>
          <p:cNvSpPr>
            <a:spLocks noGrp="1" noChangeArrowheads="1"/>
          </p:cNvSpPr>
          <p:nvPr>
            <p:ph type="title"/>
          </p:nvPr>
        </p:nvSpPr>
        <p:spPr bwMode="auto">
          <a:xfrm>
            <a:off x="209550" y="12700"/>
            <a:ext cx="8934450" cy="839788"/>
          </a:xfrm>
          <a:prstGeom prst="rect">
            <a:avLst/>
          </a:prstGeom>
          <a:noFill/>
          <a:ln w="9525">
            <a:noFill/>
            <a:miter lim="800000"/>
            <a:headEnd/>
            <a:tailEnd/>
          </a:ln>
        </p:spPr>
        <p:txBody>
          <a:bodyPr vert="horz" wrap="square" lIns="80151" tIns="40076" rIns="80151" bIns="40076" numCol="1" anchor="ctr" anchorCtr="0" compatLnSpc="1">
            <a:prstTxWarp prst="textNoShape">
              <a:avLst/>
            </a:prstTxWarp>
          </a:bodyPr>
          <a:lstStyle/>
          <a:p>
            <a:pPr lvl="0"/>
            <a:r>
              <a:rPr lang="en-US" smtClean="0"/>
              <a:t>Click to edit Master title style</a:t>
            </a:r>
            <a:endParaRPr lang="en-GB" dirty="0" smtClean="0"/>
          </a:p>
        </p:txBody>
      </p:sp>
      <p:sp>
        <p:nvSpPr>
          <p:cNvPr id="4099" name="Rectangle 3"/>
          <p:cNvSpPr>
            <a:spLocks noGrp="1" noChangeArrowheads="1"/>
          </p:cNvSpPr>
          <p:nvPr>
            <p:ph type="body" idx="1"/>
          </p:nvPr>
        </p:nvSpPr>
        <p:spPr bwMode="auto">
          <a:xfrm>
            <a:off x="233363" y="906463"/>
            <a:ext cx="8910637" cy="5422900"/>
          </a:xfrm>
          <a:prstGeom prst="rect">
            <a:avLst/>
          </a:prstGeom>
          <a:noFill/>
          <a:ln w="9525">
            <a:noFill/>
            <a:miter lim="800000"/>
            <a:headEnd/>
            <a:tailEnd/>
          </a:ln>
        </p:spPr>
        <p:txBody>
          <a:bodyPr vert="horz" wrap="square" lIns="80151" tIns="40076" rIns="80151" bIns="40076" numCol="1" anchor="t" anchorCtr="0" compatLnSpc="1">
            <a:prstTxWarp prst="textNoShape">
              <a:avLst/>
            </a:prstTxWarp>
          </a:bodyPr>
          <a:lstStyle/>
          <a:p>
            <a:pPr lvl="0"/>
            <a:r>
              <a:rPr lang="en-GB" dirty="0" smtClean="0"/>
              <a:t>Click to edit Master text styles</a:t>
            </a:r>
          </a:p>
          <a:p>
            <a:pPr lvl="1"/>
            <a:r>
              <a:rPr lang="en-GB" dirty="0" smtClean="0"/>
              <a:t>Second</a:t>
            </a:r>
          </a:p>
          <a:p>
            <a:pPr lvl="2"/>
            <a:r>
              <a:rPr lang="en-GB" dirty="0" smtClean="0"/>
              <a:t>Third</a:t>
            </a:r>
          </a:p>
          <a:p>
            <a:pPr lvl="3"/>
            <a:r>
              <a:rPr lang="en-GB" dirty="0" smtClean="0"/>
              <a:t>Fourth</a:t>
            </a:r>
          </a:p>
        </p:txBody>
      </p:sp>
      <p:sp>
        <p:nvSpPr>
          <p:cNvPr id="830468" name="Line 4"/>
          <p:cNvSpPr>
            <a:spLocks noChangeShapeType="1"/>
          </p:cNvSpPr>
          <p:nvPr/>
        </p:nvSpPr>
        <p:spPr bwMode="gray">
          <a:xfrm>
            <a:off x="342900" y="787400"/>
            <a:ext cx="8801100" cy="0"/>
          </a:xfrm>
          <a:prstGeom prst="line">
            <a:avLst/>
          </a:prstGeom>
          <a:noFill/>
          <a:ln w="12700">
            <a:solidFill>
              <a:schemeClr val="bg2"/>
            </a:solidFill>
            <a:round/>
            <a:headEnd/>
            <a:tailEnd/>
          </a:ln>
          <a:effectLst/>
        </p:spPr>
        <p:txBody>
          <a:bodyPr lIns="80167" tIns="40084" rIns="80167" bIns="40084" anchor="ctr"/>
          <a:lstStyle/>
          <a:p>
            <a:pPr>
              <a:defRPr/>
            </a:pPr>
            <a:endParaRPr lang="en-GB">
              <a:latin typeface="Arial" pitchFamily="34" charset="0"/>
            </a:endParaRPr>
          </a:p>
        </p:txBody>
      </p:sp>
      <p:sp>
        <p:nvSpPr>
          <p:cNvPr id="830469" name="Line 5"/>
          <p:cNvSpPr>
            <a:spLocks noChangeShapeType="1"/>
          </p:cNvSpPr>
          <p:nvPr/>
        </p:nvSpPr>
        <p:spPr bwMode="gray">
          <a:xfrm>
            <a:off x="0" y="6373813"/>
            <a:ext cx="9144000" cy="0"/>
          </a:xfrm>
          <a:prstGeom prst="line">
            <a:avLst/>
          </a:prstGeom>
          <a:noFill/>
          <a:ln w="19050">
            <a:solidFill>
              <a:schemeClr val="bg2"/>
            </a:solidFill>
            <a:round/>
            <a:headEnd/>
            <a:tailEnd/>
          </a:ln>
          <a:effectLst/>
        </p:spPr>
        <p:txBody>
          <a:bodyPr lIns="80167" tIns="40084" rIns="80167" bIns="40084" anchor="ctr"/>
          <a:lstStyle/>
          <a:p>
            <a:pPr>
              <a:defRPr/>
            </a:pPr>
            <a:endParaRPr lang="en-GB">
              <a:latin typeface="Arial" pitchFamily="34" charset="0"/>
            </a:endParaRPr>
          </a:p>
        </p:txBody>
      </p:sp>
      <p:sp>
        <p:nvSpPr>
          <p:cNvPr id="830470" name="Rectangle 6"/>
          <p:cNvSpPr>
            <a:spLocks noChangeArrowheads="1"/>
          </p:cNvSpPr>
          <p:nvPr/>
        </p:nvSpPr>
        <p:spPr bwMode="invGray">
          <a:xfrm>
            <a:off x="7346950" y="6537325"/>
            <a:ext cx="344488" cy="225425"/>
          </a:xfrm>
          <a:prstGeom prst="rect">
            <a:avLst/>
          </a:prstGeom>
          <a:noFill/>
          <a:ln w="38100" algn="ctr">
            <a:noFill/>
            <a:miter lim="800000"/>
            <a:headEnd/>
            <a:tailEnd/>
          </a:ln>
          <a:effectLst/>
        </p:spPr>
        <p:txBody>
          <a:bodyPr wrap="none" lIns="80167" tIns="40084" rIns="80167" bIns="40084">
            <a:spAutoFit/>
          </a:bodyPr>
          <a:lstStyle/>
          <a:p>
            <a:pPr defTabSz="801688">
              <a:defRPr/>
            </a:pPr>
            <a:fld id="{A1A00B9A-5B0F-4DB6-8E15-38D31F7471AF}" type="slidenum">
              <a:rPr lang="en-GB" sz="1200">
                <a:solidFill>
                  <a:srgbClr val="FFFFFF"/>
                </a:solidFill>
                <a:latin typeface="Arial" pitchFamily="34" charset="0"/>
              </a:rPr>
              <a:pPr defTabSz="801688">
                <a:defRPr/>
              </a:pPr>
              <a:t>‹#›</a:t>
            </a:fld>
            <a:endParaRPr lang="en-GB" sz="1200">
              <a:solidFill>
                <a:srgbClr val="FFFFFF"/>
              </a:solidFill>
              <a:latin typeface="Arial" pitchFamily="34" charset="0"/>
            </a:endParaRPr>
          </a:p>
        </p:txBody>
      </p:sp>
      <p:sp>
        <p:nvSpPr>
          <p:cNvPr id="830471" name="Text Box 7"/>
          <p:cNvSpPr txBox="1">
            <a:spLocks noChangeArrowheads="1"/>
          </p:cNvSpPr>
          <p:nvPr/>
        </p:nvSpPr>
        <p:spPr bwMode="invGray">
          <a:xfrm>
            <a:off x="304800" y="6400800"/>
            <a:ext cx="2286000" cy="430887"/>
          </a:xfrm>
          <a:prstGeom prst="rect">
            <a:avLst/>
          </a:prstGeom>
          <a:noFill/>
          <a:ln w="38100">
            <a:noFill/>
            <a:miter lim="800000"/>
            <a:headEnd/>
            <a:tailEnd/>
          </a:ln>
          <a:effectLst/>
        </p:spPr>
        <p:txBody>
          <a:bodyPr wrap="square" anchor="ctr">
            <a:spAutoFit/>
          </a:bodyPr>
          <a:lstStyle/>
          <a:p>
            <a:pPr algn="l" fontAlgn="base">
              <a:lnSpc>
                <a:spcPct val="100000"/>
              </a:lnSpc>
              <a:buClrTx/>
              <a:buSzTx/>
              <a:buFontTx/>
              <a:buNone/>
              <a:defRPr/>
            </a:pPr>
            <a:r>
              <a:rPr lang="en-GB" sz="1100" dirty="0" smtClean="0">
                <a:solidFill>
                  <a:schemeClr val="bg1"/>
                </a:solidFill>
                <a:latin typeface="Arial" pitchFamily="34" charset="0"/>
              </a:rPr>
              <a:t>ARM University</a:t>
            </a:r>
            <a:r>
              <a:rPr lang="en-GB" sz="1100" baseline="0" dirty="0" smtClean="0">
                <a:solidFill>
                  <a:schemeClr val="bg1"/>
                </a:solidFill>
                <a:latin typeface="Arial" pitchFamily="34" charset="0"/>
              </a:rPr>
              <a:t> Program</a:t>
            </a:r>
            <a:endParaRPr lang="en-GB" sz="1100" dirty="0" smtClean="0">
              <a:solidFill>
                <a:schemeClr val="bg1"/>
              </a:solidFill>
              <a:latin typeface="Arial" pitchFamily="34" charset="0"/>
            </a:endParaRPr>
          </a:p>
          <a:p>
            <a:pPr algn="l" fontAlgn="base">
              <a:lnSpc>
                <a:spcPct val="100000"/>
              </a:lnSpc>
              <a:buClrTx/>
              <a:buSzTx/>
              <a:buFontTx/>
              <a:buNone/>
              <a:defRPr/>
            </a:pPr>
            <a:r>
              <a:rPr lang="en-GB" sz="1100" dirty="0" smtClean="0">
                <a:solidFill>
                  <a:schemeClr val="bg1"/>
                </a:solidFill>
                <a:latin typeface="Arial" pitchFamily="34" charset="0"/>
                <a:cs typeface="Calibri"/>
              </a:rPr>
              <a:t>Copyright © ARM Ltd 2013</a:t>
            </a:r>
            <a:endParaRPr lang="en-GB" sz="1100" dirty="0">
              <a:solidFill>
                <a:schemeClr val="bg1"/>
              </a:solidFill>
              <a:latin typeface="Arial" pitchFamily="34" charset="0"/>
            </a:endParaRPr>
          </a:p>
        </p:txBody>
      </p:sp>
      <p:sp>
        <p:nvSpPr>
          <p:cNvPr id="9" name="Text Box 13"/>
          <p:cNvSpPr txBox="1">
            <a:spLocks noChangeArrowheads="1"/>
          </p:cNvSpPr>
          <p:nvPr userDrawn="1"/>
        </p:nvSpPr>
        <p:spPr bwMode="auto">
          <a:xfrm>
            <a:off x="4632325" y="6518275"/>
            <a:ext cx="15398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defRPr/>
            </a:pPr>
            <a:endParaRPr lang="en-US" sz="1200" smtClean="0"/>
          </a:p>
        </p:txBody>
      </p:sp>
    </p:spTree>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transition>
    <p:pull dir="ru"/>
  </p:transition>
  <p:timing>
    <p:tnLst>
      <p:par>
        <p:cTn id="1" dur="indefinite" restart="never" nodeType="tmRoot"/>
      </p:par>
    </p:tnLst>
  </p:timing>
  <p:txStyles>
    <p:titleStyle>
      <a:lvl1pPr algn="l" defTabSz="801688" rtl="0" eaLnBrk="1" fontAlgn="base" hangingPunct="1">
        <a:spcBef>
          <a:spcPct val="0"/>
        </a:spcBef>
        <a:spcAft>
          <a:spcPct val="0"/>
        </a:spcAft>
        <a:defRPr sz="3600" b="1">
          <a:solidFill>
            <a:schemeClr val="tx1"/>
          </a:solidFill>
          <a:latin typeface="+mj-lt"/>
          <a:ea typeface="+mj-ea"/>
          <a:cs typeface="+mj-cs"/>
        </a:defRPr>
      </a:lvl1pPr>
      <a:lvl2pPr algn="l" defTabSz="801688" rtl="0" eaLnBrk="1" fontAlgn="base" hangingPunct="1">
        <a:spcBef>
          <a:spcPct val="0"/>
        </a:spcBef>
        <a:spcAft>
          <a:spcPct val="0"/>
        </a:spcAft>
        <a:defRPr sz="3600" b="1">
          <a:solidFill>
            <a:schemeClr val="tx1"/>
          </a:solidFill>
          <a:latin typeface="Arial" pitchFamily="34" charset="0"/>
        </a:defRPr>
      </a:lvl2pPr>
      <a:lvl3pPr algn="l" defTabSz="801688" rtl="0" eaLnBrk="1" fontAlgn="base" hangingPunct="1">
        <a:spcBef>
          <a:spcPct val="0"/>
        </a:spcBef>
        <a:spcAft>
          <a:spcPct val="0"/>
        </a:spcAft>
        <a:defRPr sz="3600" b="1">
          <a:solidFill>
            <a:schemeClr val="tx1"/>
          </a:solidFill>
          <a:latin typeface="Arial" pitchFamily="34" charset="0"/>
        </a:defRPr>
      </a:lvl3pPr>
      <a:lvl4pPr algn="l" defTabSz="801688" rtl="0" eaLnBrk="1" fontAlgn="base" hangingPunct="1">
        <a:spcBef>
          <a:spcPct val="0"/>
        </a:spcBef>
        <a:spcAft>
          <a:spcPct val="0"/>
        </a:spcAft>
        <a:defRPr sz="3600" b="1">
          <a:solidFill>
            <a:schemeClr val="tx1"/>
          </a:solidFill>
          <a:latin typeface="Arial" pitchFamily="34" charset="0"/>
        </a:defRPr>
      </a:lvl4pPr>
      <a:lvl5pPr algn="l" defTabSz="801688" rtl="0" eaLnBrk="1" fontAlgn="base" hangingPunct="1">
        <a:spcBef>
          <a:spcPct val="0"/>
        </a:spcBef>
        <a:spcAft>
          <a:spcPct val="0"/>
        </a:spcAft>
        <a:defRPr sz="3600" b="1">
          <a:solidFill>
            <a:schemeClr val="tx1"/>
          </a:solidFill>
          <a:latin typeface="Arial" pitchFamily="34" charset="0"/>
        </a:defRPr>
      </a:lvl5pPr>
      <a:lvl6pPr marL="457200" algn="l" defTabSz="801688" rtl="0" eaLnBrk="1" fontAlgn="base" hangingPunct="1">
        <a:spcBef>
          <a:spcPct val="0"/>
        </a:spcBef>
        <a:spcAft>
          <a:spcPct val="0"/>
        </a:spcAft>
        <a:defRPr sz="3600" b="1">
          <a:solidFill>
            <a:schemeClr val="tx1"/>
          </a:solidFill>
          <a:latin typeface="Arial" pitchFamily="34" charset="0"/>
        </a:defRPr>
      </a:lvl6pPr>
      <a:lvl7pPr marL="914400" algn="l" defTabSz="801688" rtl="0" eaLnBrk="1" fontAlgn="base" hangingPunct="1">
        <a:spcBef>
          <a:spcPct val="0"/>
        </a:spcBef>
        <a:spcAft>
          <a:spcPct val="0"/>
        </a:spcAft>
        <a:defRPr sz="3600" b="1">
          <a:solidFill>
            <a:schemeClr val="tx1"/>
          </a:solidFill>
          <a:latin typeface="Arial" pitchFamily="34" charset="0"/>
        </a:defRPr>
      </a:lvl7pPr>
      <a:lvl8pPr marL="1371600" algn="l" defTabSz="801688" rtl="0" eaLnBrk="1" fontAlgn="base" hangingPunct="1">
        <a:spcBef>
          <a:spcPct val="0"/>
        </a:spcBef>
        <a:spcAft>
          <a:spcPct val="0"/>
        </a:spcAft>
        <a:defRPr sz="3600" b="1">
          <a:solidFill>
            <a:schemeClr val="tx1"/>
          </a:solidFill>
          <a:latin typeface="Arial" pitchFamily="34" charset="0"/>
        </a:defRPr>
      </a:lvl8pPr>
      <a:lvl9pPr marL="1828800" algn="l" defTabSz="801688" rtl="0" eaLnBrk="1" fontAlgn="base" hangingPunct="1">
        <a:spcBef>
          <a:spcPct val="0"/>
        </a:spcBef>
        <a:spcAft>
          <a:spcPct val="0"/>
        </a:spcAft>
        <a:defRPr sz="3600" b="1">
          <a:solidFill>
            <a:schemeClr val="tx1"/>
          </a:solidFill>
          <a:latin typeface="Arial" pitchFamily="34" charset="0"/>
        </a:defRPr>
      </a:lvl9pPr>
    </p:titleStyle>
    <p:bodyStyle>
      <a:lvl1pPr marL="301625" indent="-301625" algn="l" defTabSz="801688" rtl="0" eaLnBrk="1" fontAlgn="ctr" hangingPunct="1">
        <a:spcBef>
          <a:spcPct val="25000"/>
        </a:spcBef>
        <a:spcAft>
          <a:spcPct val="0"/>
        </a:spcAft>
        <a:buClr>
          <a:schemeClr val="bg2"/>
        </a:buClr>
        <a:buSzPct val="125000"/>
        <a:buFont typeface="Wingdings" pitchFamily="2" charset="2"/>
        <a:buChar char="§"/>
        <a:defRPr b="1">
          <a:solidFill>
            <a:schemeClr val="tx1"/>
          </a:solidFill>
          <a:latin typeface="+mn-lt"/>
          <a:ea typeface="+mn-ea"/>
          <a:cs typeface="+mn-cs"/>
        </a:defRPr>
      </a:lvl1pPr>
      <a:lvl2pPr marL="650875" indent="-249238" algn="l" defTabSz="801688" rtl="0" eaLnBrk="1" fontAlgn="ctr" hangingPunct="1">
        <a:spcBef>
          <a:spcPct val="25000"/>
        </a:spcBef>
        <a:spcAft>
          <a:spcPct val="0"/>
        </a:spcAft>
        <a:buClr>
          <a:schemeClr val="bg2"/>
        </a:buClr>
        <a:buSzPct val="125000"/>
        <a:buFont typeface="Wingdings" pitchFamily="2" charset="2"/>
        <a:buChar char="§"/>
        <a:defRPr sz="1700">
          <a:solidFill>
            <a:schemeClr val="tx1"/>
          </a:solidFill>
          <a:latin typeface="+mn-lt"/>
        </a:defRPr>
      </a:lvl2pPr>
      <a:lvl3pPr marL="1001713" indent="-200025" algn="l" defTabSz="801688" rtl="0" eaLnBrk="1" fontAlgn="ctr" hangingPunct="1">
        <a:spcBef>
          <a:spcPct val="25000"/>
        </a:spcBef>
        <a:spcAft>
          <a:spcPct val="0"/>
        </a:spcAft>
        <a:buClr>
          <a:schemeClr val="bg2"/>
        </a:buClr>
        <a:buSzPct val="125000"/>
        <a:buFont typeface="Wingdings" pitchFamily="2" charset="2"/>
        <a:buChar char="§"/>
        <a:defRPr sz="1600">
          <a:solidFill>
            <a:schemeClr val="tx1"/>
          </a:solidFill>
          <a:latin typeface="+mn-lt"/>
        </a:defRPr>
      </a:lvl3pPr>
      <a:lvl4pPr marL="1403350" indent="-200025" algn="l" defTabSz="801688" rtl="0" eaLnBrk="1" fontAlgn="ctr" hangingPunct="1">
        <a:spcBef>
          <a:spcPct val="25000"/>
        </a:spcBef>
        <a:spcAft>
          <a:spcPct val="0"/>
        </a:spcAft>
        <a:buClr>
          <a:schemeClr val="bg2"/>
        </a:buClr>
        <a:buSzPct val="125000"/>
        <a:buFont typeface="Wingdings" pitchFamily="2" charset="2"/>
        <a:buChar char="§"/>
        <a:defRPr sz="1500">
          <a:solidFill>
            <a:schemeClr val="tx1"/>
          </a:solidFill>
          <a:latin typeface="+mn-lt"/>
        </a:defRPr>
      </a:lvl4pPr>
      <a:lvl5pPr marL="1803400" indent="-200025" algn="l" defTabSz="801688" rtl="0" eaLnBrk="1" fontAlgn="base" hangingPunct="1">
        <a:spcBef>
          <a:spcPct val="15000"/>
        </a:spcBef>
        <a:spcAft>
          <a:spcPct val="0"/>
        </a:spcAft>
        <a:buClr>
          <a:schemeClr val="tx1"/>
        </a:buClr>
        <a:buSzPct val="70000"/>
        <a:buChar char="•"/>
        <a:defRPr sz="2000">
          <a:solidFill>
            <a:schemeClr val="bg1"/>
          </a:solidFill>
          <a:latin typeface="+mn-lt"/>
        </a:defRPr>
      </a:lvl5pPr>
      <a:lvl6pPr marL="2260600" indent="-200025" algn="l" defTabSz="801688" rtl="0" eaLnBrk="1" fontAlgn="base" hangingPunct="1">
        <a:spcBef>
          <a:spcPct val="15000"/>
        </a:spcBef>
        <a:spcAft>
          <a:spcPct val="0"/>
        </a:spcAft>
        <a:buClr>
          <a:schemeClr val="tx1"/>
        </a:buClr>
        <a:buSzPct val="70000"/>
        <a:buChar char="•"/>
        <a:defRPr sz="2000">
          <a:solidFill>
            <a:schemeClr val="bg1"/>
          </a:solidFill>
          <a:latin typeface="+mn-lt"/>
        </a:defRPr>
      </a:lvl6pPr>
      <a:lvl7pPr marL="2717800" indent="-200025" algn="l" defTabSz="801688" rtl="0" eaLnBrk="1" fontAlgn="base" hangingPunct="1">
        <a:spcBef>
          <a:spcPct val="15000"/>
        </a:spcBef>
        <a:spcAft>
          <a:spcPct val="0"/>
        </a:spcAft>
        <a:buClr>
          <a:schemeClr val="tx1"/>
        </a:buClr>
        <a:buSzPct val="70000"/>
        <a:buChar char="•"/>
        <a:defRPr sz="2000">
          <a:solidFill>
            <a:schemeClr val="bg1"/>
          </a:solidFill>
          <a:latin typeface="+mn-lt"/>
        </a:defRPr>
      </a:lvl7pPr>
      <a:lvl8pPr marL="3175000" indent="-200025" algn="l" defTabSz="801688" rtl="0" eaLnBrk="1" fontAlgn="base" hangingPunct="1">
        <a:spcBef>
          <a:spcPct val="15000"/>
        </a:spcBef>
        <a:spcAft>
          <a:spcPct val="0"/>
        </a:spcAft>
        <a:buClr>
          <a:schemeClr val="tx1"/>
        </a:buClr>
        <a:buSzPct val="70000"/>
        <a:buChar char="•"/>
        <a:defRPr sz="2000">
          <a:solidFill>
            <a:schemeClr val="bg1"/>
          </a:solidFill>
          <a:latin typeface="+mn-lt"/>
        </a:defRPr>
      </a:lvl8pPr>
      <a:lvl9pPr marL="3632200" indent="-200025" algn="l" defTabSz="801688" rtl="0" eaLnBrk="1" fontAlgn="base" hangingPunct="1">
        <a:spcBef>
          <a:spcPct val="15000"/>
        </a:spcBef>
        <a:spcAft>
          <a:spcPct val="0"/>
        </a:spcAft>
        <a:buClr>
          <a:schemeClr val="tx1"/>
        </a:buClr>
        <a:buSzPct val="70000"/>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8.xml"/><Relationship Id="rId1" Type="http://schemas.openxmlformats.org/officeDocument/2006/relationships/tags" Target="../tags/tag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18.xml"/><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18.xml"/><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18.xml"/><Relationship Id="rId4" Type="http://schemas.openxmlformats.org/officeDocument/2006/relationships/image" Target="../media/image17.png"/></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5.xml"/><Relationship Id="rId1" Type="http://schemas.openxmlformats.org/officeDocument/2006/relationships/tags" Target="../tags/tag4.xml"/><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7.xml"/><Relationship Id="rId1" Type="http://schemas.openxmlformats.org/officeDocument/2006/relationships/tags" Target="../tags/tag6.xml"/><Relationship Id="rId4" Type="http://schemas.openxmlformats.org/officeDocument/2006/relationships/notesSlide" Target="../notesSlides/notesSlide41.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9.xml"/><Relationship Id="rId1" Type="http://schemas.openxmlformats.org/officeDocument/2006/relationships/tags" Target="../tags/tag8.xml"/><Relationship Id="rId4" Type="http://schemas.openxmlformats.org/officeDocument/2006/relationships/notesSlide" Target="../notesSlides/notesSlide4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6.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tags" Target="../tags/tag11.xml"/><Relationship Id="rId1" Type="http://schemas.openxmlformats.org/officeDocument/2006/relationships/tags" Target="../tags/tag10.xml"/><Relationship Id="rId4" Type="http://schemas.openxmlformats.org/officeDocument/2006/relationships/notesSlide" Target="../notesSlides/notesSlide50.xml"/></Relationships>
</file>

<file path=ppt/slides/_rels/slide56.xml.rels><?xml version="1.0" encoding="UTF-8" standalone="yes"?>
<Relationships xmlns="http://schemas.openxmlformats.org/package/2006/relationships"><Relationship Id="rId3" Type="http://schemas.openxmlformats.org/officeDocument/2006/relationships/hyperlink" Target="http://www.saleae.com/logic" TargetMode="External"/><Relationship Id="rId2" Type="http://schemas.openxmlformats.org/officeDocument/2006/relationships/notesSlide" Target="../notesSlides/notesSlide51.xml"/><Relationship Id="rId1" Type="http://schemas.openxmlformats.org/officeDocument/2006/relationships/slideLayout" Target="../slideLayouts/slideLayout20.xml"/><Relationship Id="rId4" Type="http://schemas.openxmlformats.org/officeDocument/2006/relationships/image" Target="../media/image25.pn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tags" Target="../tags/tag13.xml"/><Relationship Id="rId1" Type="http://schemas.openxmlformats.org/officeDocument/2006/relationships/tags" Target="../tags/tag12.xml"/><Relationship Id="rId4" Type="http://schemas.openxmlformats.org/officeDocument/2006/relationships/notesSlide" Target="../notesSlides/notesSlide5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0.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9.xml"/><Relationship Id="rId1" Type="http://schemas.openxmlformats.org/officeDocument/2006/relationships/slideLayout" Target="../slideLayouts/slideLayout18.xml"/><Relationship Id="rId4" Type="http://schemas.openxmlformats.org/officeDocument/2006/relationships/image" Target="../media/image26.png"/></Relationships>
</file>

<file path=ppt/slides/_rels/slide6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0.xml"/><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1.xml"/><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9.xml"/></Relationships>
</file>

<file path=ppt/slides/_rels/slide6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3.xml"/><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15.xml"/><Relationship Id="rId1" Type="http://schemas.openxmlformats.org/officeDocument/2006/relationships/tags" Target="../tags/tag14.xml"/><Relationship Id="rId4" Type="http://schemas.openxmlformats.org/officeDocument/2006/relationships/notesSlide" Target="../notesSlides/notesSlide6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9.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9.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notesSlide" Target="../notesSlides/notesSlide73.xml"/><Relationship Id="rId5" Type="http://schemas.openxmlformats.org/officeDocument/2006/relationships/slideLayout" Target="../slideLayouts/slideLayout18.xml"/><Relationship Id="rId4" Type="http://schemas.openxmlformats.org/officeDocument/2006/relationships/tags" Target="../tags/tag19.xml"/></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21.xml"/><Relationship Id="rId1" Type="http://schemas.openxmlformats.org/officeDocument/2006/relationships/tags" Target="../tags/tag20.xml"/><Relationship Id="rId4" Type="http://schemas.openxmlformats.org/officeDocument/2006/relationships/notesSlide" Target="../notesSlides/notesSlide7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notesSlide" Target="../notesSlides/notesSlide76.xml"/><Relationship Id="rId5" Type="http://schemas.openxmlformats.org/officeDocument/2006/relationships/slideLayout" Target="../slideLayouts/slideLayout20.xml"/><Relationship Id="rId4" Type="http://schemas.openxmlformats.org/officeDocument/2006/relationships/tags" Target="../tags/tag25.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20.xml"/><Relationship Id="rId1" Type="http://schemas.openxmlformats.org/officeDocument/2006/relationships/tags" Target="../tags/tag26.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685800" y="2895600"/>
            <a:ext cx="7772400" cy="1143000"/>
          </a:xfrm>
        </p:spPr>
        <p:txBody>
          <a:bodyPr/>
          <a:lstStyle/>
          <a:p>
            <a:pPr>
              <a:defRPr/>
            </a:pPr>
            <a:r>
              <a:rPr lang="en-US" sz="4000" dirty="0" smtClean="0"/>
              <a:t>Cortex-M4</a:t>
            </a:r>
            <a:br>
              <a:rPr lang="en-US" sz="4000" dirty="0" smtClean="0"/>
            </a:br>
            <a:r>
              <a:rPr lang="en-US" sz="4000" dirty="0" smtClean="0"/>
              <a:t>Exceptions and Interrupts</a:t>
            </a:r>
            <a:endParaRPr lang="en-US" sz="4000" i="1" dirty="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Use Debugger for Detailed Processor View</a:t>
            </a:r>
            <a:endParaRPr lang="en-US" sz="3200" dirty="0"/>
          </a:p>
        </p:txBody>
      </p:sp>
      <p:sp>
        <p:nvSpPr>
          <p:cNvPr id="3" name="Content Placeholder 2"/>
          <p:cNvSpPr>
            <a:spLocks noGrp="1"/>
          </p:cNvSpPr>
          <p:nvPr>
            <p:ph sz="half" idx="1"/>
          </p:nvPr>
        </p:nvSpPr>
        <p:spPr>
          <a:xfrm>
            <a:off x="228600" y="838200"/>
            <a:ext cx="2667000" cy="5867400"/>
          </a:xfrm>
        </p:spPr>
        <p:txBody>
          <a:bodyPr/>
          <a:lstStyle/>
          <a:p>
            <a:r>
              <a:rPr lang="en-US" sz="1800" dirty="0" smtClean="0"/>
              <a:t>Can see registers, stack, source code, disassembly (object code)</a:t>
            </a:r>
          </a:p>
          <a:p>
            <a:endParaRPr lang="en-US" sz="1800" dirty="0" smtClean="0"/>
          </a:p>
          <a:p>
            <a:r>
              <a:rPr lang="en-US" sz="1800" dirty="0" smtClean="0"/>
              <a:t>Note: Compiler may generate code for function entry (see address 0x0000_0454)</a:t>
            </a:r>
          </a:p>
          <a:p>
            <a:endParaRPr lang="en-US" sz="1800" dirty="0" smtClean="0"/>
          </a:p>
          <a:p>
            <a:r>
              <a:rPr lang="en-US" sz="1800" dirty="0" smtClean="0"/>
              <a:t>Place breakpoint on Handler function declaration line in source code (26), not at first line of function code (27)</a:t>
            </a:r>
          </a:p>
        </p:txBody>
      </p:sp>
      <p:sp>
        <p:nvSpPr>
          <p:cNvPr id="4" name="Content Placeholder 3"/>
          <p:cNvSpPr>
            <a:spLocks noGrp="1"/>
          </p:cNvSpPr>
          <p:nvPr>
            <p:ph sz="half" idx="2"/>
          </p:nvPr>
        </p:nvSpPr>
        <p:spPr/>
        <p:txBody>
          <a:bodyPr/>
          <a:lstStyle/>
          <a:p>
            <a:endParaRPr lang="en-GB"/>
          </a:p>
        </p:txBody>
      </p:sp>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9685" r="67813" b="4842"/>
          <a:stretch/>
        </p:blipFill>
        <p:spPr bwMode="auto">
          <a:xfrm>
            <a:off x="3505200" y="838200"/>
            <a:ext cx="5432806" cy="541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01682956"/>
      </p:ext>
    </p:extLst>
  </p:cSld>
  <p:clrMapOvr>
    <a:masterClrMapping/>
  </p:clrMapOvr>
  <p:transition>
    <p:pull dir="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22313" y="2828925"/>
            <a:ext cx="7772400" cy="1362075"/>
          </a:xfrm>
        </p:spPr>
        <p:txBody>
          <a:bodyPr/>
          <a:lstStyle/>
          <a:p>
            <a:r>
              <a:rPr lang="en-US" dirty="0" smtClean="0"/>
              <a:t>Entering an Exception Handler</a:t>
            </a:r>
            <a:endParaRPr lang="en-US" dirty="0"/>
          </a:p>
        </p:txBody>
      </p:sp>
    </p:spTree>
    <p:extLst>
      <p:ext uri="{BB962C8B-B14F-4D97-AF65-F5344CB8AC3E}">
        <p14:creationId xmlns:p14="http://schemas.microsoft.com/office/powerpoint/2010/main" val="3537385205"/>
      </p:ext>
    </p:extLst>
  </p:cSld>
  <p:clrMapOvr>
    <a:masterClrMapping/>
  </p:clrMapOvr>
  <p:transition>
    <p:pull dir="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CPU’s Hardwired Exception Processing</a:t>
            </a:r>
            <a:endParaRPr lang="en-US" dirty="0"/>
          </a:p>
        </p:txBody>
      </p:sp>
      <p:sp>
        <p:nvSpPr>
          <p:cNvPr id="3" name="Content Placeholder 2"/>
          <p:cNvSpPr>
            <a:spLocks noGrp="1"/>
          </p:cNvSpPr>
          <p:nvPr>
            <p:ph idx="1"/>
          </p:nvPr>
        </p:nvSpPr>
        <p:spPr>
          <a:xfrm>
            <a:off x="228600" y="838200"/>
            <a:ext cx="8839200" cy="5943600"/>
          </a:xfrm>
        </p:spPr>
        <p:txBody>
          <a:bodyPr/>
          <a:lstStyle/>
          <a:p>
            <a:pPr marL="514350" indent="-514350">
              <a:buFont typeface="+mj-lt"/>
              <a:buAutoNum type="arabicPeriod"/>
            </a:pPr>
            <a:r>
              <a:rPr lang="en-US" sz="2400" dirty="0" smtClean="0"/>
              <a:t>Finish current instruction (except for lengthy instructions)</a:t>
            </a:r>
          </a:p>
          <a:p>
            <a:pPr marL="514350" indent="-514350">
              <a:buFont typeface="+mj-lt"/>
              <a:buAutoNum type="arabicPeriod"/>
            </a:pPr>
            <a:r>
              <a:rPr lang="en-US" sz="2400" dirty="0" smtClean="0"/>
              <a:t>Push context (8 32-bit words) onto current stack (MSP or PSP)</a:t>
            </a:r>
          </a:p>
          <a:p>
            <a:pPr lvl="1"/>
            <a:r>
              <a:rPr lang="en-US" sz="2000" dirty="0" err="1" smtClean="0"/>
              <a:t>xPSR</a:t>
            </a:r>
            <a:r>
              <a:rPr lang="en-US" sz="2000" dirty="0" smtClean="0"/>
              <a:t>, Return address, LR (R14), R12, R3, R2, R1, R0</a:t>
            </a:r>
          </a:p>
          <a:p>
            <a:pPr marL="514350" indent="-514350">
              <a:buFont typeface="+mj-lt"/>
              <a:buAutoNum type="arabicPeriod"/>
            </a:pPr>
            <a:r>
              <a:rPr lang="en-US" sz="2400" dirty="0" smtClean="0"/>
              <a:t>Switch to handler/privileged mode, use MSP</a:t>
            </a:r>
          </a:p>
          <a:p>
            <a:pPr marL="514350" indent="-514350">
              <a:buFont typeface="+mj-lt"/>
              <a:buAutoNum type="arabicPeriod"/>
            </a:pPr>
            <a:r>
              <a:rPr lang="en-US" sz="2400" dirty="0" smtClean="0"/>
              <a:t>Load PC with address of exception handler</a:t>
            </a:r>
          </a:p>
          <a:p>
            <a:pPr marL="514350" indent="-514350">
              <a:buFont typeface="+mj-lt"/>
              <a:buAutoNum type="arabicPeriod"/>
            </a:pPr>
            <a:r>
              <a:rPr lang="en-US" sz="2400" dirty="0" smtClean="0"/>
              <a:t>Load LR with EXC_RETURN code</a:t>
            </a:r>
          </a:p>
          <a:p>
            <a:pPr marL="514350" indent="-514350">
              <a:buFont typeface="+mj-lt"/>
              <a:buAutoNum type="arabicPeriod"/>
            </a:pPr>
            <a:r>
              <a:rPr lang="en-US" sz="2400" dirty="0" smtClean="0"/>
              <a:t>Load IPSR with exception number</a:t>
            </a:r>
          </a:p>
          <a:p>
            <a:pPr marL="514350" indent="-514350">
              <a:buFont typeface="+mj-lt"/>
              <a:buAutoNum type="arabicPeriod"/>
            </a:pPr>
            <a:r>
              <a:rPr lang="en-US" sz="2400" dirty="0" smtClean="0"/>
              <a:t>Start executing code of exception handler</a:t>
            </a:r>
          </a:p>
          <a:p>
            <a:pPr marL="514350" indent="-514350">
              <a:buFont typeface="+mj-lt"/>
              <a:buAutoNum type="arabicPeriod"/>
            </a:pPr>
            <a:endParaRPr lang="en-US" sz="1400" dirty="0"/>
          </a:p>
          <a:p>
            <a:pPr marL="0" indent="0">
              <a:buNone/>
            </a:pPr>
            <a:r>
              <a:rPr lang="en-US" sz="2000" dirty="0" smtClean="0"/>
              <a:t>Only 12 cycles from exception request to execution of first instruction in handler(interrupt latency) if zero memory system latency and bus supports vector fetch and stacking at the same time.</a:t>
            </a:r>
          </a:p>
          <a:p>
            <a:pPr lvl="1"/>
            <a:endParaRPr lang="en-US" sz="2000" dirty="0"/>
          </a:p>
        </p:txBody>
      </p:sp>
    </p:spTree>
    <p:extLst>
      <p:ext uri="{BB962C8B-B14F-4D97-AF65-F5344CB8AC3E}">
        <p14:creationId xmlns:p14="http://schemas.microsoft.com/office/powerpoint/2010/main" val="3703782821"/>
      </p:ext>
    </p:extLst>
  </p:cSld>
  <p:clrMapOvr>
    <a:masterClrMapping/>
  </p:clrMapOvr>
  <p:transition>
    <p:pull dir="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 Finish Current Instruction</a:t>
            </a:r>
            <a:endParaRPr lang="en-US" dirty="0"/>
          </a:p>
        </p:txBody>
      </p:sp>
      <p:sp>
        <p:nvSpPr>
          <p:cNvPr id="3" name="Content Placeholder 2"/>
          <p:cNvSpPr>
            <a:spLocks noGrp="1"/>
          </p:cNvSpPr>
          <p:nvPr>
            <p:ph idx="1"/>
          </p:nvPr>
        </p:nvSpPr>
        <p:spPr/>
        <p:txBody>
          <a:bodyPr/>
          <a:lstStyle/>
          <a:p>
            <a:r>
              <a:rPr lang="en-US" sz="2000" dirty="0" smtClean="0"/>
              <a:t>Most instructions are short and finish quickly</a:t>
            </a:r>
          </a:p>
          <a:p>
            <a:r>
              <a:rPr lang="en-US" sz="2000" dirty="0" smtClean="0"/>
              <a:t>Some instructions may take many cycles to execute</a:t>
            </a:r>
          </a:p>
          <a:p>
            <a:pPr lvl="1"/>
            <a:r>
              <a:rPr lang="en-US" sz="1800" dirty="0" smtClean="0"/>
              <a:t>Load Multiple (LDM or LDRD), Store Multiple (STM or STRD), Push, Pop, multiplication, division, etc.</a:t>
            </a:r>
            <a:endParaRPr lang="en-US" sz="2000" dirty="0" smtClean="0"/>
          </a:p>
          <a:p>
            <a:r>
              <a:rPr lang="en-US" sz="2000" dirty="0" smtClean="0"/>
              <a:t>If one of these is executing when the interrupt is requested, the processor:</a:t>
            </a:r>
          </a:p>
          <a:p>
            <a:pPr lvl="1"/>
            <a:r>
              <a:rPr lang="en-US" sz="1800" i="1" dirty="0" smtClean="0"/>
              <a:t>abandons</a:t>
            </a:r>
            <a:r>
              <a:rPr lang="en-US" sz="1800" dirty="0" smtClean="0"/>
              <a:t> the instruction</a:t>
            </a:r>
          </a:p>
          <a:p>
            <a:pPr lvl="1"/>
            <a:r>
              <a:rPr lang="en-US" sz="1800" dirty="0" smtClean="0"/>
              <a:t>responds to the interrupt</a:t>
            </a:r>
          </a:p>
          <a:p>
            <a:pPr lvl="1"/>
            <a:r>
              <a:rPr lang="en-US" sz="1800" dirty="0" smtClean="0"/>
              <a:t>executes the ISR</a:t>
            </a:r>
          </a:p>
          <a:p>
            <a:pPr lvl="1"/>
            <a:r>
              <a:rPr lang="en-US" sz="1800" dirty="0" smtClean="0"/>
              <a:t>returns from interrupt</a:t>
            </a:r>
          </a:p>
          <a:p>
            <a:pPr lvl="1"/>
            <a:r>
              <a:rPr lang="en-US" sz="1800" i="1" dirty="0" smtClean="0"/>
              <a:t>restarts</a:t>
            </a:r>
            <a:r>
              <a:rPr lang="en-US" sz="1800" dirty="0" smtClean="0"/>
              <a:t> the abandoned instruction</a:t>
            </a:r>
            <a:endParaRPr lang="en-US" sz="1800" i="1" dirty="0" smtClean="0"/>
          </a:p>
          <a:p>
            <a:r>
              <a:rPr lang="en-US" sz="1900" dirty="0" smtClean="0"/>
              <a:t>Exception: if multiple load/store/push/pop is part of an IF-THEN instruction block, will be cancelled and restarted. </a:t>
            </a:r>
          </a:p>
        </p:txBody>
      </p:sp>
    </p:spTree>
    <p:extLst>
      <p:ext uri="{BB962C8B-B14F-4D97-AF65-F5344CB8AC3E}">
        <p14:creationId xmlns:p14="http://schemas.microsoft.com/office/powerpoint/2010/main" val="106169461"/>
      </p:ext>
    </p:extLst>
  </p:cSld>
  <p:clrMapOvr>
    <a:masterClrMapping/>
  </p:clrMapOvr>
  <p:transition>
    <p:pull dir="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Push Context onto Current Stack</a:t>
            </a:r>
            <a:endParaRPr lang="en-US" dirty="0"/>
          </a:p>
        </p:txBody>
      </p:sp>
      <p:sp>
        <p:nvSpPr>
          <p:cNvPr id="3" name="Content Placeholder 2"/>
          <p:cNvSpPr>
            <a:spLocks noGrp="1"/>
          </p:cNvSpPr>
          <p:nvPr>
            <p:ph idx="1"/>
          </p:nvPr>
        </p:nvSpPr>
        <p:spPr>
          <a:xfrm>
            <a:off x="228600" y="4343400"/>
            <a:ext cx="8839200" cy="1371600"/>
          </a:xfrm>
        </p:spPr>
        <p:txBody>
          <a:bodyPr/>
          <a:lstStyle/>
          <a:p>
            <a:r>
              <a:rPr lang="en-US" sz="2000" dirty="0" smtClean="0"/>
              <a:t>The order that stack will be accessed is different from the stack frame order. E.g., PC is stored first so that it can be updated.</a:t>
            </a:r>
          </a:p>
          <a:p>
            <a:r>
              <a:rPr lang="en-US" sz="2000" dirty="0" smtClean="0"/>
              <a:t>Two SPs: Main (MSP), process (PSP)</a:t>
            </a:r>
          </a:p>
          <a:p>
            <a:r>
              <a:rPr lang="en-US" sz="2000" dirty="0" smtClean="0"/>
              <a:t>Which is active depends on operating mode, CONTROL register bit 1</a:t>
            </a:r>
          </a:p>
          <a:p>
            <a:r>
              <a:rPr lang="en-US" sz="2000" dirty="0" smtClean="0"/>
              <a:t>Stack grows toward smaller addresses</a:t>
            </a:r>
            <a:endParaRPr lang="en-US" sz="2000"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970106"/>
            <a:ext cx="8839200" cy="2992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740517" y="3505200"/>
            <a:ext cx="3251083" cy="369332"/>
          </a:xfrm>
          <a:prstGeom prst="rect">
            <a:avLst/>
          </a:prstGeom>
          <a:solidFill>
            <a:schemeClr val="bg1"/>
          </a:solidFill>
        </p:spPr>
        <p:txBody>
          <a:bodyPr wrap="none" rtlCol="0">
            <a:spAutoFit/>
          </a:bodyPr>
          <a:lstStyle/>
          <a:p>
            <a:r>
              <a:rPr lang="en-US" sz="1800" dirty="0" smtClean="0">
                <a:latin typeface="Calibri" pitchFamily="34" charset="0"/>
              </a:rPr>
              <a:t>SP points here upon entering ISR</a:t>
            </a:r>
            <a:endParaRPr lang="en-US" sz="1800" dirty="0">
              <a:latin typeface="Calibri" pitchFamily="34" charset="0"/>
            </a:endParaRPr>
          </a:p>
        </p:txBody>
      </p:sp>
    </p:spTree>
    <p:extLst>
      <p:ext uri="{BB962C8B-B14F-4D97-AF65-F5344CB8AC3E}">
        <p14:creationId xmlns:p14="http://schemas.microsoft.com/office/powerpoint/2010/main" val="1227842827"/>
      </p:ext>
    </p:extLst>
  </p:cSld>
  <p:clrMapOvr>
    <a:masterClrMapping/>
  </p:clrMapOvr>
  <p:transition>
    <p:pull dir="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32315" t="80000" r="49942" b="4632"/>
          <a:stretch/>
        </p:blipFill>
        <p:spPr bwMode="auto">
          <a:xfrm>
            <a:off x="3181127" y="3455181"/>
            <a:ext cx="5408062" cy="1756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79" t="10884" r="93250" b="56000"/>
          <a:stretch/>
        </p:blipFill>
        <p:spPr bwMode="auto">
          <a:xfrm>
            <a:off x="260734" y="805839"/>
            <a:ext cx="2478593" cy="47567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Context Saved on Stack</a:t>
            </a:r>
            <a:endParaRPr lang="en-US" dirty="0"/>
          </a:p>
        </p:txBody>
      </p:sp>
      <p:grpSp>
        <p:nvGrpSpPr>
          <p:cNvPr id="3" name="Group 2"/>
          <p:cNvGrpSpPr/>
          <p:nvPr/>
        </p:nvGrpSpPr>
        <p:grpSpPr>
          <a:xfrm>
            <a:off x="5138952" y="2041325"/>
            <a:ext cx="3607031" cy="4371377"/>
            <a:chOff x="5138952" y="2497803"/>
            <a:chExt cx="3607031" cy="4371377"/>
          </a:xfrm>
        </p:grpSpPr>
        <p:sp>
          <p:nvSpPr>
            <p:cNvPr id="5" name="Line Callout 2 4"/>
            <p:cNvSpPr/>
            <p:nvPr/>
          </p:nvSpPr>
          <p:spPr bwMode="auto">
            <a:xfrm rot="18434846">
              <a:off x="4746906" y="3051446"/>
              <a:ext cx="1420873" cy="313587"/>
            </a:xfrm>
            <a:prstGeom prst="borderCallout2">
              <a:avLst>
                <a:gd name="adj1" fmla="val 18750"/>
                <a:gd name="adj2" fmla="val -8333"/>
                <a:gd name="adj3" fmla="val 18750"/>
                <a:gd name="adj4" fmla="val -16667"/>
                <a:gd name="adj5" fmla="val 90987"/>
                <a:gd name="adj6" fmla="val -65602"/>
              </a:avLst>
            </a:prstGeom>
            <a:noFill/>
            <a:ln w="285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Calibri" pitchFamily="34" charset="0"/>
                </a:rPr>
                <a:t>Saved R0</a:t>
              </a:r>
            </a:p>
          </p:txBody>
        </p:sp>
        <p:sp>
          <p:nvSpPr>
            <p:cNvPr id="10" name="Line Callout 2 9"/>
            <p:cNvSpPr/>
            <p:nvPr/>
          </p:nvSpPr>
          <p:spPr bwMode="auto">
            <a:xfrm rot="18434846">
              <a:off x="5592753" y="3094436"/>
              <a:ext cx="1420873" cy="313587"/>
            </a:xfrm>
            <a:prstGeom prst="borderCallout2">
              <a:avLst>
                <a:gd name="adj1" fmla="val 18750"/>
                <a:gd name="adj2" fmla="val -8333"/>
                <a:gd name="adj3" fmla="val 18750"/>
                <a:gd name="adj4" fmla="val -16667"/>
                <a:gd name="adj5" fmla="val 90987"/>
                <a:gd name="adj6" fmla="val -65602"/>
              </a:avLst>
            </a:prstGeom>
            <a:noFill/>
            <a:ln w="285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Calibri" pitchFamily="34" charset="0"/>
                </a:rPr>
                <a:t>Saved R1</a:t>
              </a:r>
            </a:p>
          </p:txBody>
        </p:sp>
        <p:sp>
          <p:nvSpPr>
            <p:cNvPr id="11" name="Line Callout 2 10"/>
            <p:cNvSpPr/>
            <p:nvPr/>
          </p:nvSpPr>
          <p:spPr bwMode="auto">
            <a:xfrm rot="18434846">
              <a:off x="6397574" y="3094436"/>
              <a:ext cx="1420873" cy="313587"/>
            </a:xfrm>
            <a:prstGeom prst="borderCallout2">
              <a:avLst>
                <a:gd name="adj1" fmla="val 18750"/>
                <a:gd name="adj2" fmla="val -8333"/>
                <a:gd name="adj3" fmla="val 18750"/>
                <a:gd name="adj4" fmla="val -16667"/>
                <a:gd name="adj5" fmla="val 90987"/>
                <a:gd name="adj6" fmla="val -65602"/>
              </a:avLst>
            </a:prstGeom>
            <a:noFill/>
            <a:ln w="285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Calibri" pitchFamily="34" charset="0"/>
                </a:rPr>
                <a:t>Saved R2</a:t>
              </a:r>
            </a:p>
          </p:txBody>
        </p:sp>
        <p:sp>
          <p:nvSpPr>
            <p:cNvPr id="12" name="Line Callout 2 11"/>
            <p:cNvSpPr/>
            <p:nvPr/>
          </p:nvSpPr>
          <p:spPr bwMode="auto">
            <a:xfrm rot="18434846">
              <a:off x="7192953" y="3068977"/>
              <a:ext cx="1420873" cy="313587"/>
            </a:xfrm>
            <a:prstGeom prst="borderCallout2">
              <a:avLst>
                <a:gd name="adj1" fmla="val 18750"/>
                <a:gd name="adj2" fmla="val -8333"/>
                <a:gd name="adj3" fmla="val 18750"/>
                <a:gd name="adj4" fmla="val -16667"/>
                <a:gd name="adj5" fmla="val 90987"/>
                <a:gd name="adj6" fmla="val -65602"/>
              </a:avLst>
            </a:prstGeom>
            <a:noFill/>
            <a:ln w="285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Calibri" pitchFamily="34" charset="0"/>
                </a:rPr>
                <a:t>Saved R3</a:t>
              </a:r>
            </a:p>
          </p:txBody>
        </p:sp>
        <p:sp>
          <p:nvSpPr>
            <p:cNvPr id="13" name="Line Callout 2 12"/>
            <p:cNvSpPr/>
            <p:nvPr/>
          </p:nvSpPr>
          <p:spPr bwMode="auto">
            <a:xfrm rot="18434846">
              <a:off x="7878753" y="3094436"/>
              <a:ext cx="1420873" cy="313587"/>
            </a:xfrm>
            <a:prstGeom prst="borderCallout2">
              <a:avLst>
                <a:gd name="adj1" fmla="val 18750"/>
                <a:gd name="adj2" fmla="val -8333"/>
                <a:gd name="adj3" fmla="val 18750"/>
                <a:gd name="adj4" fmla="val -16667"/>
                <a:gd name="adj5" fmla="val 90987"/>
                <a:gd name="adj6" fmla="val -65602"/>
              </a:avLst>
            </a:prstGeom>
            <a:noFill/>
            <a:ln w="285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Calibri" pitchFamily="34" charset="0"/>
                </a:rPr>
                <a:t>Saved R12</a:t>
              </a:r>
            </a:p>
          </p:txBody>
        </p:sp>
        <p:sp>
          <p:nvSpPr>
            <p:cNvPr id="14" name="Line Callout 2 13"/>
            <p:cNvSpPr/>
            <p:nvPr/>
          </p:nvSpPr>
          <p:spPr bwMode="auto">
            <a:xfrm rot="2900078">
              <a:off x="4585309" y="6001949"/>
              <a:ext cx="1420873" cy="313587"/>
            </a:xfrm>
            <a:prstGeom prst="borderCallout2">
              <a:avLst>
                <a:gd name="adj1" fmla="val 18750"/>
                <a:gd name="adj2" fmla="val -8333"/>
                <a:gd name="adj3" fmla="val 18750"/>
                <a:gd name="adj4" fmla="val -16667"/>
                <a:gd name="adj5" fmla="val -56652"/>
                <a:gd name="adj6" fmla="val -47242"/>
              </a:avLst>
            </a:prstGeom>
            <a:solidFill>
              <a:schemeClr val="bg1"/>
            </a:solidFill>
            <a:ln w="254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Calibri" pitchFamily="34" charset="0"/>
                </a:rPr>
                <a:t>Saved LR</a:t>
              </a:r>
            </a:p>
          </p:txBody>
        </p:sp>
        <p:sp>
          <p:nvSpPr>
            <p:cNvPr id="15" name="Line Callout 2 14"/>
            <p:cNvSpPr/>
            <p:nvPr/>
          </p:nvSpPr>
          <p:spPr bwMode="auto">
            <a:xfrm rot="2900078">
              <a:off x="5481947" y="6001949"/>
              <a:ext cx="1420873" cy="313587"/>
            </a:xfrm>
            <a:prstGeom prst="borderCallout2">
              <a:avLst>
                <a:gd name="adj1" fmla="val 18750"/>
                <a:gd name="adj2" fmla="val -8333"/>
                <a:gd name="adj3" fmla="val 18750"/>
                <a:gd name="adj4" fmla="val -16667"/>
                <a:gd name="adj5" fmla="val -56652"/>
                <a:gd name="adj6" fmla="val -47242"/>
              </a:avLst>
            </a:prstGeom>
            <a:solidFill>
              <a:schemeClr val="bg1"/>
            </a:solidFill>
            <a:ln w="254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Calibri" pitchFamily="34" charset="0"/>
                </a:rPr>
                <a:t>Saved PC</a:t>
              </a:r>
            </a:p>
          </p:txBody>
        </p:sp>
        <p:sp>
          <p:nvSpPr>
            <p:cNvPr id="16" name="Line Callout 2 15"/>
            <p:cNvSpPr/>
            <p:nvPr/>
          </p:nvSpPr>
          <p:spPr bwMode="auto">
            <a:xfrm rot="2900078">
              <a:off x="6236811" y="6001950"/>
              <a:ext cx="1420873" cy="313587"/>
            </a:xfrm>
            <a:prstGeom prst="borderCallout2">
              <a:avLst>
                <a:gd name="adj1" fmla="val 18750"/>
                <a:gd name="adj2" fmla="val -8333"/>
                <a:gd name="adj3" fmla="val 18750"/>
                <a:gd name="adj4" fmla="val -16667"/>
                <a:gd name="adj5" fmla="val -56652"/>
                <a:gd name="adj6" fmla="val -47242"/>
              </a:avLst>
            </a:prstGeom>
            <a:solidFill>
              <a:schemeClr val="bg1"/>
            </a:solidFill>
            <a:ln w="254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Calibri" pitchFamily="34" charset="0"/>
                </a:rPr>
                <a:t>Saved </a:t>
              </a:r>
              <a:r>
                <a:rPr kumimoji="0" lang="en-US" sz="1800" b="0" i="0" u="none" strike="noStrike" cap="none" normalizeH="0" baseline="0" dirty="0" err="1" smtClean="0">
                  <a:ln>
                    <a:noFill/>
                  </a:ln>
                  <a:solidFill>
                    <a:schemeClr val="tx1"/>
                  </a:solidFill>
                  <a:effectLst/>
                  <a:latin typeface="Calibri" pitchFamily="34" charset="0"/>
                </a:rPr>
                <a:t>xPSR</a:t>
              </a:r>
              <a:endParaRPr kumimoji="0" lang="en-US" sz="1800" b="0" i="0" u="none" strike="noStrike" cap="none" normalizeH="0" baseline="0" dirty="0" smtClean="0">
                <a:ln>
                  <a:noFill/>
                </a:ln>
                <a:solidFill>
                  <a:schemeClr val="tx1"/>
                </a:solidFill>
                <a:effectLst/>
                <a:latin typeface="Calibri" pitchFamily="34" charset="0"/>
              </a:endParaRPr>
            </a:p>
          </p:txBody>
        </p:sp>
      </p:grpSp>
      <p:sp>
        <p:nvSpPr>
          <p:cNvPr id="19" name="Line Callout 2 18"/>
          <p:cNvSpPr/>
          <p:nvPr/>
        </p:nvSpPr>
        <p:spPr bwMode="auto">
          <a:xfrm>
            <a:off x="3464829" y="915122"/>
            <a:ext cx="2250171" cy="1212999"/>
          </a:xfrm>
          <a:prstGeom prst="borderCallout2">
            <a:avLst>
              <a:gd name="adj1" fmla="val 18750"/>
              <a:gd name="adj2" fmla="val -8333"/>
              <a:gd name="adj3" fmla="val 18750"/>
              <a:gd name="adj4" fmla="val -16667"/>
              <a:gd name="adj5" fmla="val 231571"/>
              <a:gd name="adj6" fmla="val -43854"/>
            </a:avLst>
          </a:prstGeom>
          <a:noFill/>
          <a:ln w="285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Calibri" pitchFamily="34" charset="0"/>
              </a:rPr>
              <a:t>SP value is reduced since registers have been pushed onto stack</a:t>
            </a:r>
          </a:p>
        </p:txBody>
      </p:sp>
    </p:spTree>
    <p:extLst>
      <p:ext uri="{BB962C8B-B14F-4D97-AF65-F5344CB8AC3E}">
        <p14:creationId xmlns:p14="http://schemas.microsoft.com/office/powerpoint/2010/main" val="3711591510"/>
      </p:ext>
    </p:extLst>
  </p:cSld>
  <p:clrMapOvr>
    <a:masterClrMapping/>
  </p:clrMapOvr>
  <p:transition>
    <p:pull dir="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Switch </a:t>
            </a:r>
            <a:r>
              <a:rPr lang="en-US" dirty="0"/>
              <a:t>to </a:t>
            </a:r>
            <a:r>
              <a:rPr lang="en-US" dirty="0" smtClean="0"/>
              <a:t>Handler/Privileged Mode</a:t>
            </a:r>
            <a:endParaRPr lang="en-US" dirty="0"/>
          </a:p>
        </p:txBody>
      </p:sp>
      <p:sp>
        <p:nvSpPr>
          <p:cNvPr id="3" name="Content Placeholder 2"/>
          <p:cNvSpPr>
            <a:spLocks noGrp="1"/>
          </p:cNvSpPr>
          <p:nvPr>
            <p:ph idx="1"/>
          </p:nvPr>
        </p:nvSpPr>
        <p:spPr>
          <a:xfrm>
            <a:off x="228600" y="2837888"/>
            <a:ext cx="4419600" cy="4020111"/>
          </a:xfrm>
        </p:spPr>
        <p:txBody>
          <a:bodyPr/>
          <a:lstStyle/>
          <a:p>
            <a:r>
              <a:rPr lang="en-US" sz="2000" dirty="0" smtClean="0"/>
              <a:t>Handler mode always uses Main SP</a:t>
            </a:r>
            <a:endParaRPr lang="en-US" sz="2000" dirty="0"/>
          </a:p>
        </p:txBody>
      </p:sp>
      <p:grpSp>
        <p:nvGrpSpPr>
          <p:cNvPr id="4" name="Group 3"/>
          <p:cNvGrpSpPr/>
          <p:nvPr/>
        </p:nvGrpSpPr>
        <p:grpSpPr>
          <a:xfrm>
            <a:off x="4572000" y="990600"/>
            <a:ext cx="4415644" cy="3962400"/>
            <a:chOff x="1908956" y="914400"/>
            <a:chExt cx="4415644" cy="3962400"/>
          </a:xfrm>
        </p:grpSpPr>
        <p:sp>
          <p:nvSpPr>
            <p:cNvPr id="5" name="Oval 4"/>
            <p:cNvSpPr/>
            <p:nvPr/>
          </p:nvSpPr>
          <p:spPr bwMode="auto">
            <a:xfrm>
              <a:off x="2982074" y="1676400"/>
              <a:ext cx="2286000" cy="914400"/>
            </a:xfrm>
            <a:prstGeom prst="ellipse">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Calibri" pitchFamily="34" charset="0"/>
                </a:rPr>
                <a:t>Thread</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Calibri" pitchFamily="34" charset="0"/>
                </a:rPr>
                <a:t>Mode. </a:t>
              </a:r>
              <a:br>
                <a:rPr kumimoji="0" lang="en-US" sz="2000" b="0" i="0" u="none" strike="noStrike" cap="none" normalizeH="0" baseline="0" dirty="0" smtClean="0">
                  <a:ln>
                    <a:noFill/>
                  </a:ln>
                  <a:solidFill>
                    <a:schemeClr val="tx1"/>
                  </a:solidFill>
                  <a:effectLst/>
                  <a:latin typeface="Calibri" pitchFamily="34" charset="0"/>
                </a:rPr>
              </a:br>
              <a:r>
                <a:rPr kumimoji="0" lang="en-US" sz="2000" b="0" i="0" u="none" strike="noStrike" cap="none" normalizeH="0" baseline="0" dirty="0" smtClean="0">
                  <a:ln>
                    <a:noFill/>
                  </a:ln>
                  <a:solidFill>
                    <a:schemeClr val="tx1"/>
                  </a:solidFill>
                  <a:effectLst/>
                  <a:latin typeface="Calibri" pitchFamily="34" charset="0"/>
                </a:rPr>
                <a:t>MSP or PSP.</a:t>
              </a:r>
            </a:p>
          </p:txBody>
        </p:sp>
        <p:sp>
          <p:nvSpPr>
            <p:cNvPr id="6" name="Oval 5"/>
            <p:cNvSpPr/>
            <p:nvPr/>
          </p:nvSpPr>
          <p:spPr bwMode="auto">
            <a:xfrm>
              <a:off x="2982074" y="3962400"/>
              <a:ext cx="2286000" cy="914400"/>
            </a:xfrm>
            <a:prstGeom prst="ellipse">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Calibri" pitchFamily="34" charset="0"/>
                </a:rPr>
                <a:t>Handler Mode</a:t>
              </a:r>
            </a:p>
            <a:p>
              <a:pPr marL="0" marR="0" indent="0" algn="ctr" defTabSz="914400" rtl="0" eaLnBrk="0" fontAlgn="base" latinLnBrk="0" hangingPunct="0">
                <a:lnSpc>
                  <a:spcPct val="100000"/>
                </a:lnSpc>
                <a:spcBef>
                  <a:spcPct val="0"/>
                </a:spcBef>
                <a:spcAft>
                  <a:spcPct val="0"/>
                </a:spcAft>
                <a:buClrTx/>
                <a:buSzTx/>
                <a:buFontTx/>
                <a:buNone/>
                <a:tabLst/>
              </a:pPr>
              <a:r>
                <a:rPr lang="en-US" sz="2000" dirty="0" smtClean="0">
                  <a:latin typeface="Calibri" pitchFamily="34" charset="0"/>
                </a:rPr>
                <a:t>MSP</a:t>
              </a:r>
              <a:endParaRPr kumimoji="0" lang="en-US" sz="2000" b="0" i="0" u="none" strike="noStrike" cap="none" normalizeH="0" baseline="0" dirty="0" smtClean="0">
                <a:ln>
                  <a:noFill/>
                </a:ln>
                <a:solidFill>
                  <a:schemeClr val="tx1"/>
                </a:solidFill>
                <a:effectLst/>
                <a:latin typeface="Calibri" pitchFamily="34" charset="0"/>
              </a:endParaRPr>
            </a:p>
          </p:txBody>
        </p:sp>
        <p:cxnSp>
          <p:nvCxnSpPr>
            <p:cNvPr id="7" name="Straight Arrow Connector 6"/>
            <p:cNvCxnSpPr>
              <a:stCxn id="5" idx="5"/>
              <a:endCxn id="6" idx="7"/>
            </p:cNvCxnSpPr>
            <p:nvPr/>
          </p:nvCxnSpPr>
          <p:spPr bwMode="auto">
            <a:xfrm>
              <a:off x="4933297" y="2456889"/>
              <a:ext cx="0" cy="1639422"/>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Straight Arrow Connector 7"/>
            <p:cNvCxnSpPr>
              <a:stCxn id="6" idx="1"/>
              <a:endCxn id="5" idx="3"/>
            </p:cNvCxnSpPr>
            <p:nvPr/>
          </p:nvCxnSpPr>
          <p:spPr bwMode="auto">
            <a:xfrm flipV="1">
              <a:off x="3316851" y="2456889"/>
              <a:ext cx="0" cy="1639422"/>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Straight Arrow Connector 8"/>
            <p:cNvCxnSpPr>
              <a:endCxn id="5" idx="0"/>
            </p:cNvCxnSpPr>
            <p:nvPr/>
          </p:nvCxnSpPr>
          <p:spPr bwMode="auto">
            <a:xfrm>
              <a:off x="4125074" y="1228618"/>
              <a:ext cx="0" cy="447782"/>
            </a:xfrm>
            <a:prstGeom prst="straightConnector1">
              <a:avLst/>
            </a:prstGeom>
            <a:solidFill>
              <a:schemeClr val="accent1"/>
            </a:solidFill>
            <a:ln w="9525" cap="flat" cmpd="sng" algn="ctr">
              <a:solidFill>
                <a:schemeClr val="tx1"/>
              </a:solidFill>
              <a:prstDash val="solid"/>
              <a:round/>
              <a:headEnd type="oval"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TextBox 9"/>
            <p:cNvSpPr txBox="1"/>
            <p:nvPr/>
          </p:nvSpPr>
          <p:spPr>
            <a:xfrm>
              <a:off x="4191000" y="914400"/>
              <a:ext cx="762325" cy="400110"/>
            </a:xfrm>
            <a:prstGeom prst="rect">
              <a:avLst/>
            </a:prstGeom>
            <a:noFill/>
          </p:spPr>
          <p:txBody>
            <a:bodyPr wrap="none" rtlCol="0">
              <a:spAutoFit/>
            </a:bodyPr>
            <a:lstStyle/>
            <a:p>
              <a:r>
                <a:rPr lang="en-US" sz="2000" dirty="0" smtClean="0">
                  <a:latin typeface="Calibri" pitchFamily="34" charset="0"/>
                </a:rPr>
                <a:t>Reset</a:t>
              </a:r>
              <a:endParaRPr lang="en-US" sz="2000" dirty="0">
                <a:latin typeface="Calibri" pitchFamily="34" charset="0"/>
              </a:endParaRPr>
            </a:p>
          </p:txBody>
        </p:sp>
        <p:sp>
          <p:nvSpPr>
            <p:cNvPr id="11" name="TextBox 10"/>
            <p:cNvSpPr txBox="1"/>
            <p:nvPr/>
          </p:nvSpPr>
          <p:spPr>
            <a:xfrm>
              <a:off x="5033156" y="2743200"/>
              <a:ext cx="1291444" cy="1015663"/>
            </a:xfrm>
            <a:prstGeom prst="rect">
              <a:avLst/>
            </a:prstGeom>
            <a:noFill/>
          </p:spPr>
          <p:txBody>
            <a:bodyPr wrap="none" rtlCol="0">
              <a:spAutoFit/>
            </a:bodyPr>
            <a:lstStyle/>
            <a:p>
              <a:pPr algn="ctr"/>
              <a:r>
                <a:rPr lang="en-US" sz="2000" i="1" dirty="0" smtClean="0">
                  <a:latin typeface="Calibri" pitchFamily="34" charset="0"/>
                </a:rPr>
                <a:t>Starting </a:t>
              </a:r>
              <a:br>
                <a:rPr lang="en-US" sz="2000" i="1" dirty="0" smtClean="0">
                  <a:latin typeface="Calibri" pitchFamily="34" charset="0"/>
                </a:rPr>
              </a:br>
              <a:r>
                <a:rPr lang="en-US" sz="2000" i="1" dirty="0" smtClean="0">
                  <a:latin typeface="Calibri" pitchFamily="34" charset="0"/>
                </a:rPr>
                <a:t>Exception </a:t>
              </a:r>
              <a:br>
                <a:rPr lang="en-US" sz="2000" i="1" dirty="0" smtClean="0">
                  <a:latin typeface="Calibri" pitchFamily="34" charset="0"/>
                </a:rPr>
              </a:br>
              <a:r>
                <a:rPr lang="en-US" sz="2000" i="1" dirty="0" smtClean="0">
                  <a:latin typeface="Calibri" pitchFamily="34" charset="0"/>
                </a:rPr>
                <a:t>Processing</a:t>
              </a:r>
              <a:endParaRPr lang="en-US" sz="2000" i="1" dirty="0">
                <a:latin typeface="Calibri" pitchFamily="34" charset="0"/>
              </a:endParaRPr>
            </a:p>
          </p:txBody>
        </p:sp>
        <p:sp>
          <p:nvSpPr>
            <p:cNvPr id="12" name="TextBox 11"/>
            <p:cNvSpPr txBox="1"/>
            <p:nvPr/>
          </p:nvSpPr>
          <p:spPr>
            <a:xfrm>
              <a:off x="1908956" y="2743200"/>
              <a:ext cx="1302664" cy="1015663"/>
            </a:xfrm>
            <a:prstGeom prst="rect">
              <a:avLst/>
            </a:prstGeom>
            <a:noFill/>
          </p:spPr>
          <p:txBody>
            <a:bodyPr wrap="none" rtlCol="0">
              <a:spAutoFit/>
            </a:bodyPr>
            <a:lstStyle/>
            <a:p>
              <a:pPr algn="ctr"/>
              <a:r>
                <a:rPr lang="en-US" sz="2000" i="1" dirty="0" smtClean="0">
                  <a:latin typeface="Calibri" pitchFamily="34" charset="0"/>
                </a:rPr>
                <a:t>Exception </a:t>
              </a:r>
              <a:br>
                <a:rPr lang="en-US" sz="2000" i="1" dirty="0" smtClean="0">
                  <a:latin typeface="Calibri" pitchFamily="34" charset="0"/>
                </a:rPr>
              </a:br>
              <a:r>
                <a:rPr lang="en-US" sz="2000" i="1" dirty="0" smtClean="0">
                  <a:latin typeface="Calibri" pitchFamily="34" charset="0"/>
                </a:rPr>
                <a:t>Processing</a:t>
              </a:r>
            </a:p>
            <a:p>
              <a:pPr algn="ctr"/>
              <a:r>
                <a:rPr lang="en-US" sz="2000" i="1" dirty="0" smtClean="0">
                  <a:latin typeface="Calibri" pitchFamily="34" charset="0"/>
                </a:rPr>
                <a:t>Completed</a:t>
              </a:r>
              <a:endParaRPr lang="en-US" sz="2000" i="1" dirty="0">
                <a:latin typeface="Calibri" pitchFamily="34" charset="0"/>
              </a:endParaRPr>
            </a:p>
          </p:txBody>
        </p:sp>
      </p:grpSp>
    </p:spTree>
    <p:extLst>
      <p:ext uri="{BB962C8B-B14F-4D97-AF65-F5344CB8AC3E}">
        <p14:creationId xmlns:p14="http://schemas.microsoft.com/office/powerpoint/2010/main" val="1342496882"/>
      </p:ext>
    </p:extLst>
  </p:cSld>
  <p:clrMapOvr>
    <a:masterClrMapping/>
  </p:clrMapOvr>
  <p:transition>
    <p:pull dir="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79" t="10884" r="93250" b="56000"/>
          <a:stretch/>
        </p:blipFill>
        <p:spPr bwMode="auto">
          <a:xfrm>
            <a:off x="437103" y="1352318"/>
            <a:ext cx="2478593" cy="47567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Handler and Privileged Mode</a:t>
            </a:r>
            <a:endParaRPr lang="en-US" dirty="0"/>
          </a:p>
        </p:txBody>
      </p:sp>
      <p:sp>
        <p:nvSpPr>
          <p:cNvPr id="19" name="Line Callout 2 18"/>
          <p:cNvSpPr/>
          <p:nvPr/>
        </p:nvSpPr>
        <p:spPr bwMode="auto">
          <a:xfrm>
            <a:off x="5562600" y="3048000"/>
            <a:ext cx="2514600" cy="1212999"/>
          </a:xfrm>
          <a:prstGeom prst="borderCallout2">
            <a:avLst>
              <a:gd name="adj1" fmla="val 18750"/>
              <a:gd name="adj2" fmla="val -8333"/>
              <a:gd name="adj3" fmla="val 18750"/>
              <a:gd name="adj4" fmla="val -16667"/>
              <a:gd name="adj5" fmla="val 220403"/>
              <a:gd name="adj6" fmla="val -118046"/>
            </a:avLst>
          </a:prstGeom>
          <a:noFill/>
          <a:ln w="285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smtClean="0">
                <a:latin typeface="Calibri" pitchFamily="34" charset="0"/>
              </a:rPr>
              <a:t>Mode changed to Handler. Was already using MSP and in Privileged mode</a:t>
            </a:r>
            <a:endParaRPr kumimoji="0" lang="en-US" sz="1800" b="0" i="0" u="none" strike="noStrike" cap="none" normalizeH="0" baseline="0" dirty="0" smtClean="0">
              <a:ln>
                <a:noFill/>
              </a:ln>
              <a:solidFill>
                <a:schemeClr val="tx1"/>
              </a:solidFill>
              <a:effectLst/>
              <a:latin typeface="Calibri" pitchFamily="34" charset="0"/>
            </a:endParaRPr>
          </a:p>
        </p:txBody>
      </p:sp>
    </p:spTree>
    <p:extLst>
      <p:ext uri="{BB962C8B-B14F-4D97-AF65-F5344CB8AC3E}">
        <p14:creationId xmlns:p14="http://schemas.microsoft.com/office/powerpoint/2010/main" val="1164625625"/>
      </p:ext>
    </p:extLst>
  </p:cSld>
  <p:clrMapOvr>
    <a:masterClrMapping/>
  </p:clrMapOvr>
  <p:transition>
    <p:pull dir="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Update IPSR with Exception Number</a:t>
            </a:r>
            <a:endParaRPr lang="en-US" dirty="0"/>
          </a:p>
        </p:txBody>
      </p:sp>
      <p:sp>
        <p:nvSpPr>
          <p:cNvPr id="19" name="Line Callout 2 18"/>
          <p:cNvSpPr/>
          <p:nvPr/>
        </p:nvSpPr>
        <p:spPr bwMode="auto">
          <a:xfrm>
            <a:off x="5334000" y="3166750"/>
            <a:ext cx="2743200" cy="1212999"/>
          </a:xfrm>
          <a:prstGeom prst="borderCallout2">
            <a:avLst>
              <a:gd name="adj1" fmla="val 18750"/>
              <a:gd name="adj2" fmla="val -8333"/>
              <a:gd name="adj3" fmla="val 18750"/>
              <a:gd name="adj4" fmla="val -16667"/>
              <a:gd name="adj5" fmla="val 97120"/>
              <a:gd name="adj6" fmla="val -101790"/>
            </a:avLst>
          </a:prstGeom>
          <a:noFill/>
          <a:ln w="285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smtClean="0">
                <a:latin typeface="Calibri" pitchFamily="34" charset="0"/>
              </a:rPr>
              <a:t>EXTI3_IRQ is Exception number 0x19</a:t>
            </a:r>
            <a:br>
              <a:rPr lang="en-US" sz="1800" dirty="0" smtClean="0">
                <a:latin typeface="Calibri" pitchFamily="34" charset="0"/>
              </a:rPr>
            </a:br>
            <a:r>
              <a:rPr lang="en-US" sz="1800" dirty="0" smtClean="0">
                <a:latin typeface="Calibri" pitchFamily="34" charset="0"/>
              </a:rPr>
              <a:t>(interrupt number + 0x10)</a:t>
            </a:r>
            <a:endParaRPr kumimoji="0" lang="en-US" sz="1800" b="0" i="0" u="none" strike="noStrike" cap="none" normalizeH="0" baseline="0" dirty="0" smtClean="0">
              <a:ln>
                <a:noFill/>
              </a:ln>
              <a:solidFill>
                <a:schemeClr val="tx1"/>
              </a:solidFill>
              <a:effectLst/>
              <a:latin typeface="Calibri" pitchFamily="34" charset="0"/>
            </a:endParaRPr>
          </a:p>
        </p:txBody>
      </p:sp>
      <p:sp>
        <p:nvSpPr>
          <p:cNvPr id="9" name="Rectangle 8"/>
          <p:cNvSpPr/>
          <p:nvPr/>
        </p:nvSpPr>
        <p:spPr bwMode="auto">
          <a:xfrm>
            <a:off x="1676400" y="3894882"/>
            <a:ext cx="838200" cy="338667"/>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79" t="10884" r="93250" b="56000"/>
          <a:stretch/>
        </p:blipFill>
        <p:spPr bwMode="auto">
          <a:xfrm>
            <a:off x="260734" y="805839"/>
            <a:ext cx="2478593" cy="47567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55671780"/>
      </p:ext>
    </p:extLst>
  </p:cSld>
  <p:clrMapOvr>
    <a:masterClrMapping/>
  </p:clrMapOvr>
  <p:transition>
    <p:pull dir="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30" name="Rectangle 2"/>
          <p:cNvSpPr>
            <a:spLocks noGrp="1" noChangeArrowheads="1"/>
          </p:cNvSpPr>
          <p:nvPr>
            <p:ph type="title"/>
            <p:custDataLst>
              <p:tags r:id="rId1"/>
            </p:custDataLst>
          </p:nvPr>
        </p:nvSpPr>
        <p:spPr/>
        <p:txBody>
          <a:bodyPr/>
          <a:lstStyle/>
          <a:p>
            <a:pPr marL="514350" indent="-514350"/>
            <a:r>
              <a:rPr lang="en-US" sz="2800" dirty="0" smtClean="0"/>
              <a:t>4. Load PC With Address Of Exception Handler</a:t>
            </a:r>
            <a:endParaRPr lang="en-US" sz="2800" dirty="0"/>
          </a:p>
        </p:txBody>
      </p:sp>
      <p:grpSp>
        <p:nvGrpSpPr>
          <p:cNvPr id="2" name="Group 1"/>
          <p:cNvGrpSpPr/>
          <p:nvPr/>
        </p:nvGrpSpPr>
        <p:grpSpPr>
          <a:xfrm>
            <a:off x="215900" y="1066800"/>
            <a:ext cx="8166100" cy="5227234"/>
            <a:chOff x="215900" y="1066799"/>
            <a:chExt cx="8928100" cy="5715001"/>
          </a:xfrm>
        </p:grpSpPr>
        <p:sp>
          <p:nvSpPr>
            <p:cNvPr id="10243" name="Rectangle 5"/>
            <p:cNvSpPr>
              <a:spLocks noChangeArrowheads="1"/>
            </p:cNvSpPr>
            <p:nvPr/>
          </p:nvSpPr>
          <p:spPr bwMode="auto">
            <a:xfrm>
              <a:off x="4038600" y="1066800"/>
              <a:ext cx="4038600" cy="5562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244" name="Line 6"/>
            <p:cNvSpPr>
              <a:spLocks noChangeShapeType="1"/>
            </p:cNvSpPr>
            <p:nvPr/>
          </p:nvSpPr>
          <p:spPr bwMode="auto">
            <a:xfrm flipH="1">
              <a:off x="6017883" y="1066799"/>
              <a:ext cx="2873" cy="55788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45" name="Text Box 7"/>
            <p:cNvSpPr txBox="1">
              <a:spLocks noChangeArrowheads="1"/>
            </p:cNvSpPr>
            <p:nvPr/>
          </p:nvSpPr>
          <p:spPr bwMode="auto">
            <a:xfrm>
              <a:off x="4096390" y="6307137"/>
              <a:ext cx="154241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600" smtClean="0">
                  <a:latin typeface="Lucida Console" pitchFamily="49" charset="0"/>
                </a:rPr>
                <a:t>0x0000_0004</a:t>
              </a:r>
              <a:endParaRPr lang="en-US" sz="1600" dirty="0">
                <a:latin typeface="Lucida Console" pitchFamily="49" charset="0"/>
              </a:endParaRPr>
            </a:p>
          </p:txBody>
        </p:sp>
        <p:sp>
          <p:nvSpPr>
            <p:cNvPr id="10249" name="Text Box 11"/>
            <p:cNvSpPr txBox="1">
              <a:spLocks noChangeArrowheads="1"/>
            </p:cNvSpPr>
            <p:nvPr/>
          </p:nvSpPr>
          <p:spPr bwMode="auto">
            <a:xfrm>
              <a:off x="1066800" y="6415087"/>
              <a:ext cx="2419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800" i="1">
                  <a:solidFill>
                    <a:srgbClr val="FF0000"/>
                  </a:solidFill>
                  <a:latin typeface="Arial" charset="0"/>
                </a:rPr>
                <a:t>Reset Interrupt Vector</a:t>
              </a:r>
            </a:p>
          </p:txBody>
        </p:sp>
        <p:sp>
          <p:nvSpPr>
            <p:cNvPr id="10250" name="Text Box 12"/>
            <p:cNvSpPr txBox="1">
              <a:spLocks noChangeArrowheads="1"/>
            </p:cNvSpPr>
            <p:nvPr/>
          </p:nvSpPr>
          <p:spPr bwMode="auto">
            <a:xfrm>
              <a:off x="215900" y="6110287"/>
              <a:ext cx="33179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800" i="1" dirty="0" smtClean="0">
                  <a:solidFill>
                    <a:srgbClr val="FF0000"/>
                  </a:solidFill>
                  <a:latin typeface="Arial" charset="0"/>
                </a:rPr>
                <a:t>Non-Maskable </a:t>
              </a:r>
              <a:r>
                <a:rPr lang="en-US" sz="1800" i="1" dirty="0">
                  <a:solidFill>
                    <a:srgbClr val="FF0000"/>
                  </a:solidFill>
                  <a:latin typeface="Arial" charset="0"/>
                </a:rPr>
                <a:t>Interrupt Vector</a:t>
              </a:r>
            </a:p>
          </p:txBody>
        </p:sp>
        <p:sp>
          <p:nvSpPr>
            <p:cNvPr id="10251" name="Text Box 13"/>
            <p:cNvSpPr txBox="1">
              <a:spLocks noChangeArrowheads="1"/>
            </p:cNvSpPr>
            <p:nvPr/>
          </p:nvSpPr>
          <p:spPr bwMode="auto">
            <a:xfrm>
              <a:off x="1066800" y="5500688"/>
              <a:ext cx="2702203" cy="403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800" i="1" dirty="0" smtClean="0">
                  <a:solidFill>
                    <a:srgbClr val="FF0000"/>
                  </a:solidFill>
                  <a:latin typeface="Arial" charset="0"/>
                </a:rPr>
                <a:t>EXTI3 Interrupt </a:t>
              </a:r>
              <a:r>
                <a:rPr lang="en-US" sz="1800" i="1" dirty="0">
                  <a:solidFill>
                    <a:srgbClr val="FF0000"/>
                  </a:solidFill>
                  <a:latin typeface="Arial" charset="0"/>
                </a:rPr>
                <a:t>Vector</a:t>
              </a:r>
            </a:p>
          </p:txBody>
        </p:sp>
        <p:sp>
          <p:nvSpPr>
            <p:cNvPr id="10252" name="Text Box 14"/>
            <p:cNvSpPr txBox="1">
              <a:spLocks noChangeArrowheads="1"/>
            </p:cNvSpPr>
            <p:nvPr/>
          </p:nvSpPr>
          <p:spPr bwMode="auto">
            <a:xfrm>
              <a:off x="1066800" y="5257800"/>
              <a:ext cx="2702203" cy="403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800" i="1" dirty="0" smtClean="0">
                  <a:solidFill>
                    <a:srgbClr val="FF0000"/>
                  </a:solidFill>
                  <a:latin typeface="Arial" charset="0"/>
                </a:rPr>
                <a:t>EXTI4 Interrupt </a:t>
              </a:r>
              <a:r>
                <a:rPr lang="en-US" sz="1800" i="1" dirty="0">
                  <a:solidFill>
                    <a:srgbClr val="FF0000"/>
                  </a:solidFill>
                  <a:latin typeface="Arial" charset="0"/>
                </a:rPr>
                <a:t>Vector</a:t>
              </a:r>
            </a:p>
          </p:txBody>
        </p:sp>
        <p:sp>
          <p:nvSpPr>
            <p:cNvPr id="10253" name="Line 15"/>
            <p:cNvSpPr>
              <a:spLocks noChangeShapeType="1"/>
            </p:cNvSpPr>
            <p:nvPr/>
          </p:nvSpPr>
          <p:spPr bwMode="auto">
            <a:xfrm>
              <a:off x="3657600" y="5486400"/>
              <a:ext cx="381000" cy="762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254" name="Line 17"/>
            <p:cNvSpPr>
              <a:spLocks noChangeShapeType="1"/>
            </p:cNvSpPr>
            <p:nvPr/>
          </p:nvSpPr>
          <p:spPr bwMode="auto">
            <a:xfrm>
              <a:off x="3505200" y="6262687"/>
              <a:ext cx="533400" cy="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255" name="Line 18"/>
            <p:cNvSpPr>
              <a:spLocks noChangeShapeType="1"/>
            </p:cNvSpPr>
            <p:nvPr/>
          </p:nvSpPr>
          <p:spPr bwMode="auto">
            <a:xfrm flipV="1">
              <a:off x="3429000" y="6491287"/>
              <a:ext cx="609600" cy="762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256" name="Line 19"/>
            <p:cNvSpPr>
              <a:spLocks noChangeShapeType="1"/>
            </p:cNvSpPr>
            <p:nvPr/>
          </p:nvSpPr>
          <p:spPr bwMode="auto">
            <a:xfrm>
              <a:off x="3429000" y="5715000"/>
              <a:ext cx="609600" cy="762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257" name="Text Box 20"/>
            <p:cNvSpPr txBox="1">
              <a:spLocks noChangeArrowheads="1"/>
            </p:cNvSpPr>
            <p:nvPr/>
          </p:nvSpPr>
          <p:spPr bwMode="auto">
            <a:xfrm>
              <a:off x="2133600" y="1066800"/>
              <a:ext cx="17970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800" i="1" dirty="0">
                  <a:solidFill>
                    <a:srgbClr val="FF0000"/>
                  </a:solidFill>
                  <a:latin typeface="Arial" charset="0"/>
                </a:rPr>
                <a:t>Reset Interrupt </a:t>
              </a:r>
              <a:br>
                <a:rPr lang="en-US" sz="1800" i="1" dirty="0">
                  <a:solidFill>
                    <a:srgbClr val="FF0000"/>
                  </a:solidFill>
                  <a:latin typeface="Arial" charset="0"/>
                </a:rPr>
              </a:br>
              <a:r>
                <a:rPr lang="en-US" sz="1800" i="1" dirty="0">
                  <a:solidFill>
                    <a:srgbClr val="FF0000"/>
                  </a:solidFill>
                  <a:latin typeface="Arial" charset="0"/>
                </a:rPr>
                <a:t>Service Routine</a:t>
              </a:r>
            </a:p>
          </p:txBody>
        </p:sp>
        <p:sp>
          <p:nvSpPr>
            <p:cNvPr id="10258" name="Text Box 21"/>
            <p:cNvSpPr txBox="1">
              <a:spLocks noChangeArrowheads="1"/>
            </p:cNvSpPr>
            <p:nvPr/>
          </p:nvSpPr>
          <p:spPr bwMode="auto">
            <a:xfrm>
              <a:off x="1909850" y="2438400"/>
              <a:ext cx="1393654" cy="403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800" i="1" dirty="0" smtClean="0">
                  <a:solidFill>
                    <a:srgbClr val="FF0000"/>
                  </a:solidFill>
                  <a:latin typeface="Arial" charset="0"/>
                </a:rPr>
                <a:t>EXTI4 ISR</a:t>
              </a:r>
              <a:endParaRPr lang="en-US" sz="1800" i="1" dirty="0">
                <a:solidFill>
                  <a:srgbClr val="FF0000"/>
                </a:solidFill>
                <a:latin typeface="Arial" charset="0"/>
              </a:endParaRPr>
            </a:p>
          </p:txBody>
        </p:sp>
        <p:sp>
          <p:nvSpPr>
            <p:cNvPr id="10259" name="Rectangle 22"/>
            <p:cNvSpPr>
              <a:spLocks noChangeArrowheads="1"/>
            </p:cNvSpPr>
            <p:nvPr/>
          </p:nvSpPr>
          <p:spPr bwMode="auto">
            <a:xfrm>
              <a:off x="6019800" y="1066800"/>
              <a:ext cx="2057400" cy="12192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0260" name="Rectangle 23"/>
            <p:cNvSpPr>
              <a:spLocks noChangeArrowheads="1"/>
            </p:cNvSpPr>
            <p:nvPr/>
          </p:nvSpPr>
          <p:spPr bwMode="auto">
            <a:xfrm>
              <a:off x="6019800" y="2590800"/>
              <a:ext cx="2057400" cy="3048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0261" name="Text Box 24"/>
            <p:cNvSpPr txBox="1">
              <a:spLocks noChangeArrowheads="1"/>
            </p:cNvSpPr>
            <p:nvPr/>
          </p:nvSpPr>
          <p:spPr bwMode="auto">
            <a:xfrm>
              <a:off x="1954302" y="3124200"/>
              <a:ext cx="1393654" cy="403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800" i="1" dirty="0" smtClean="0">
                  <a:solidFill>
                    <a:srgbClr val="FF0000"/>
                  </a:solidFill>
                  <a:latin typeface="Arial" charset="0"/>
                </a:rPr>
                <a:t>EXTI3 ISR</a:t>
              </a:r>
              <a:endParaRPr lang="en-US" sz="1800" i="1" dirty="0">
                <a:solidFill>
                  <a:srgbClr val="FF0000"/>
                </a:solidFill>
                <a:latin typeface="Arial" charset="0"/>
              </a:endParaRPr>
            </a:p>
          </p:txBody>
        </p:sp>
        <p:sp>
          <p:nvSpPr>
            <p:cNvPr id="10262" name="Rectangle 25"/>
            <p:cNvSpPr>
              <a:spLocks noChangeArrowheads="1"/>
            </p:cNvSpPr>
            <p:nvPr/>
          </p:nvSpPr>
          <p:spPr bwMode="auto">
            <a:xfrm>
              <a:off x="6019800" y="3124200"/>
              <a:ext cx="2057400" cy="533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0263" name="Text Box 26"/>
            <p:cNvSpPr txBox="1">
              <a:spLocks noChangeArrowheads="1"/>
            </p:cNvSpPr>
            <p:nvPr/>
          </p:nvSpPr>
          <p:spPr bwMode="auto">
            <a:xfrm>
              <a:off x="1295400" y="3962400"/>
              <a:ext cx="26352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800" i="1">
                  <a:solidFill>
                    <a:srgbClr val="FF0000"/>
                  </a:solidFill>
                  <a:latin typeface="Arial" charset="0"/>
                </a:rPr>
                <a:t>Non-maskable Interrupt </a:t>
              </a:r>
              <a:br>
                <a:rPr lang="en-US" sz="1800" i="1">
                  <a:solidFill>
                    <a:srgbClr val="FF0000"/>
                  </a:solidFill>
                  <a:latin typeface="Arial" charset="0"/>
                </a:rPr>
              </a:br>
              <a:r>
                <a:rPr lang="en-US" sz="1800" i="1">
                  <a:solidFill>
                    <a:srgbClr val="FF0000"/>
                  </a:solidFill>
                  <a:latin typeface="Arial" charset="0"/>
                </a:rPr>
                <a:t>Service Routine</a:t>
              </a:r>
            </a:p>
          </p:txBody>
        </p:sp>
        <p:sp>
          <p:nvSpPr>
            <p:cNvPr id="10264" name="Rectangle 27"/>
            <p:cNvSpPr>
              <a:spLocks noChangeArrowheads="1"/>
            </p:cNvSpPr>
            <p:nvPr/>
          </p:nvSpPr>
          <p:spPr bwMode="auto">
            <a:xfrm>
              <a:off x="6019800" y="4038600"/>
              <a:ext cx="2057400" cy="10668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0265" name="Text Box 28"/>
            <p:cNvSpPr txBox="1">
              <a:spLocks noChangeArrowheads="1"/>
            </p:cNvSpPr>
            <p:nvPr/>
          </p:nvSpPr>
          <p:spPr bwMode="auto">
            <a:xfrm>
              <a:off x="4724400" y="1066800"/>
              <a:ext cx="7953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600">
                  <a:latin typeface="Lucida Console" pitchFamily="49" charset="0"/>
                </a:rPr>
                <a:t>start</a:t>
              </a:r>
            </a:p>
          </p:txBody>
        </p:sp>
        <p:sp>
          <p:nvSpPr>
            <p:cNvPr id="10266" name="Text Box 30"/>
            <p:cNvSpPr txBox="1">
              <a:spLocks noChangeArrowheads="1"/>
            </p:cNvSpPr>
            <p:nvPr/>
          </p:nvSpPr>
          <p:spPr bwMode="auto">
            <a:xfrm>
              <a:off x="6099174" y="6338887"/>
              <a:ext cx="119300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600" dirty="0">
                  <a:latin typeface="Lucida Console" pitchFamily="49" charset="0"/>
                </a:rPr>
                <a:t>start</a:t>
              </a:r>
            </a:p>
          </p:txBody>
        </p:sp>
        <p:sp>
          <p:nvSpPr>
            <p:cNvPr id="10267" name="Text Box 31"/>
            <p:cNvSpPr txBox="1">
              <a:spLocks noChangeArrowheads="1"/>
            </p:cNvSpPr>
            <p:nvPr/>
          </p:nvSpPr>
          <p:spPr bwMode="auto">
            <a:xfrm>
              <a:off x="4114800" y="2617788"/>
              <a:ext cx="2080667" cy="336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400" dirty="0" smtClean="0">
                  <a:latin typeface="Lucida Console" pitchFamily="49" charset="0"/>
                </a:rPr>
                <a:t>EXTI4_IRQHandler</a:t>
              </a:r>
              <a:endParaRPr lang="en-US" sz="1400" dirty="0">
                <a:latin typeface="Lucida Console" pitchFamily="49" charset="0"/>
              </a:endParaRPr>
            </a:p>
          </p:txBody>
        </p:sp>
        <p:sp>
          <p:nvSpPr>
            <p:cNvPr id="10268" name="Text Box 32"/>
            <p:cNvSpPr txBox="1">
              <a:spLocks noChangeArrowheads="1"/>
            </p:cNvSpPr>
            <p:nvPr/>
          </p:nvSpPr>
          <p:spPr bwMode="auto">
            <a:xfrm>
              <a:off x="6019800" y="5410200"/>
              <a:ext cx="2361081" cy="370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600" dirty="0" smtClean="0">
                  <a:latin typeface="Lucida Console" pitchFamily="49" charset="0"/>
                </a:rPr>
                <a:t>EXTI4_IRQHandler</a:t>
              </a:r>
              <a:endParaRPr lang="en-US" sz="1600" dirty="0">
                <a:latin typeface="Lucida Console" pitchFamily="49" charset="0"/>
              </a:endParaRPr>
            </a:p>
          </p:txBody>
        </p:sp>
        <p:sp>
          <p:nvSpPr>
            <p:cNvPr id="10270" name="Text Box 34"/>
            <p:cNvSpPr txBox="1">
              <a:spLocks noChangeArrowheads="1"/>
            </p:cNvSpPr>
            <p:nvPr/>
          </p:nvSpPr>
          <p:spPr bwMode="auto">
            <a:xfrm>
              <a:off x="4331517" y="4038600"/>
              <a:ext cx="168828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400" dirty="0" err="1" smtClean="0">
                  <a:latin typeface="Lucida Console" pitchFamily="49" charset="0"/>
                </a:rPr>
                <a:t>NMI_IRQHandler</a:t>
              </a:r>
              <a:endParaRPr lang="en-US" sz="1400" dirty="0">
                <a:latin typeface="Lucida Console" pitchFamily="49" charset="0"/>
              </a:endParaRPr>
            </a:p>
          </p:txBody>
        </p:sp>
        <p:sp>
          <p:nvSpPr>
            <p:cNvPr id="10271" name="Text Box 35"/>
            <p:cNvSpPr txBox="1">
              <a:spLocks noChangeArrowheads="1"/>
            </p:cNvSpPr>
            <p:nvPr/>
          </p:nvSpPr>
          <p:spPr bwMode="auto">
            <a:xfrm>
              <a:off x="6022975" y="6154737"/>
              <a:ext cx="19127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600" dirty="0" err="1" smtClean="0">
                  <a:latin typeface="Lucida Console" pitchFamily="49" charset="0"/>
                </a:rPr>
                <a:t>NMI_IRQHandler</a:t>
              </a:r>
              <a:endParaRPr lang="en-US" sz="1600" dirty="0">
                <a:latin typeface="Lucida Console" pitchFamily="49" charset="0"/>
              </a:endParaRPr>
            </a:p>
          </p:txBody>
        </p:sp>
        <p:sp>
          <p:nvSpPr>
            <p:cNvPr id="10272" name="Text Box 36"/>
            <p:cNvSpPr txBox="1">
              <a:spLocks noChangeArrowheads="1"/>
            </p:cNvSpPr>
            <p:nvPr/>
          </p:nvSpPr>
          <p:spPr bwMode="auto">
            <a:xfrm>
              <a:off x="6022975" y="5611813"/>
              <a:ext cx="2361081" cy="370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600" dirty="0" smtClean="0">
                  <a:latin typeface="Lucida Console" pitchFamily="49" charset="0"/>
                </a:rPr>
                <a:t>EXTI3 </a:t>
              </a:r>
              <a:r>
                <a:rPr lang="en-US" sz="1600" dirty="0" err="1" smtClean="0">
                  <a:latin typeface="Lucida Console" pitchFamily="49" charset="0"/>
                </a:rPr>
                <a:t>IRQHandler</a:t>
              </a:r>
              <a:endParaRPr lang="en-US" sz="1600" dirty="0">
                <a:latin typeface="Lucida Console" pitchFamily="49" charset="0"/>
              </a:endParaRPr>
            </a:p>
          </p:txBody>
        </p:sp>
        <p:sp>
          <p:nvSpPr>
            <p:cNvPr id="10273" name="Freeform 40"/>
            <p:cNvSpPr>
              <a:spLocks/>
            </p:cNvSpPr>
            <p:nvPr/>
          </p:nvSpPr>
          <p:spPr bwMode="auto">
            <a:xfrm>
              <a:off x="4724400" y="2667000"/>
              <a:ext cx="4114800" cy="3073400"/>
            </a:xfrm>
            <a:custGeom>
              <a:avLst/>
              <a:gdLst>
                <a:gd name="T0" fmla="*/ 2147483647 w 1584"/>
                <a:gd name="T1" fmla="*/ 2147483647 h 1936"/>
                <a:gd name="T2" fmla="*/ 2147483647 w 1584"/>
                <a:gd name="T3" fmla="*/ 2147483647 h 1936"/>
                <a:gd name="T4" fmla="*/ 2147483647 w 1584"/>
                <a:gd name="T5" fmla="*/ 2147483647 h 1936"/>
                <a:gd name="T6" fmla="*/ 2147483647 w 1584"/>
                <a:gd name="T7" fmla="*/ 0 h 1936"/>
                <a:gd name="T8" fmla="*/ 0 60000 65536"/>
                <a:gd name="T9" fmla="*/ 0 60000 65536"/>
                <a:gd name="T10" fmla="*/ 0 60000 65536"/>
                <a:gd name="T11" fmla="*/ 0 60000 65536"/>
                <a:gd name="T12" fmla="*/ 0 w 1584"/>
                <a:gd name="T13" fmla="*/ 0 h 1936"/>
                <a:gd name="T14" fmla="*/ 1584 w 1584"/>
                <a:gd name="T15" fmla="*/ 1936 h 1936"/>
              </a:gdLst>
              <a:ahLst/>
              <a:cxnLst>
                <a:cxn ang="T8">
                  <a:pos x="T0" y="T1"/>
                </a:cxn>
                <a:cxn ang="T9">
                  <a:pos x="T2" y="T3"/>
                </a:cxn>
                <a:cxn ang="T10">
                  <a:pos x="T4" y="T5"/>
                </a:cxn>
                <a:cxn ang="T11">
                  <a:pos x="T6" y="T7"/>
                </a:cxn>
              </a:cxnLst>
              <a:rect l="T12" t="T13" r="T14" b="T15"/>
              <a:pathLst>
                <a:path w="1584" h="1936">
                  <a:moveTo>
                    <a:pt x="1256" y="1824"/>
                  </a:moveTo>
                  <a:cubicBezTo>
                    <a:pt x="1420" y="1880"/>
                    <a:pt x="1584" y="1936"/>
                    <a:pt x="1400" y="1728"/>
                  </a:cubicBezTo>
                  <a:cubicBezTo>
                    <a:pt x="1216" y="1520"/>
                    <a:pt x="304" y="864"/>
                    <a:pt x="152" y="576"/>
                  </a:cubicBezTo>
                  <a:cubicBezTo>
                    <a:pt x="0" y="288"/>
                    <a:pt x="244" y="144"/>
                    <a:pt x="488" y="0"/>
                  </a:cubicBezTo>
                </a:path>
              </a:pathLst>
            </a:custGeom>
            <a:noFill/>
            <a:ln w="2857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74" name="Freeform 43"/>
            <p:cNvSpPr>
              <a:spLocks/>
            </p:cNvSpPr>
            <p:nvPr/>
          </p:nvSpPr>
          <p:spPr bwMode="auto">
            <a:xfrm>
              <a:off x="4886005" y="3124200"/>
              <a:ext cx="4029395" cy="2895600"/>
            </a:xfrm>
            <a:custGeom>
              <a:avLst/>
              <a:gdLst>
                <a:gd name="T0" fmla="*/ 2147483647 w 1584"/>
                <a:gd name="T1" fmla="*/ 2147483647 h 1824"/>
                <a:gd name="T2" fmla="*/ 2147483647 w 1584"/>
                <a:gd name="T3" fmla="*/ 2147483647 h 1824"/>
                <a:gd name="T4" fmla="*/ 2147483647 w 1584"/>
                <a:gd name="T5" fmla="*/ 2147483647 h 1824"/>
                <a:gd name="T6" fmla="*/ 2147483647 w 1584"/>
                <a:gd name="T7" fmla="*/ 0 h 1824"/>
                <a:gd name="T8" fmla="*/ 0 60000 65536"/>
                <a:gd name="T9" fmla="*/ 0 60000 65536"/>
                <a:gd name="T10" fmla="*/ 0 60000 65536"/>
                <a:gd name="T11" fmla="*/ 0 60000 65536"/>
                <a:gd name="T12" fmla="*/ 0 w 1584"/>
                <a:gd name="T13" fmla="*/ 0 h 1824"/>
                <a:gd name="T14" fmla="*/ 1584 w 1584"/>
                <a:gd name="T15" fmla="*/ 1824 h 1824"/>
              </a:gdLst>
              <a:ahLst/>
              <a:cxnLst>
                <a:cxn ang="T8">
                  <a:pos x="T0" y="T1"/>
                </a:cxn>
                <a:cxn ang="T9">
                  <a:pos x="T2" y="T3"/>
                </a:cxn>
                <a:cxn ang="T10">
                  <a:pos x="T4" y="T5"/>
                </a:cxn>
                <a:cxn ang="T11">
                  <a:pos x="T6" y="T7"/>
                </a:cxn>
              </a:cxnLst>
              <a:rect l="T12" t="T13" r="T14" b="T15"/>
              <a:pathLst>
                <a:path w="1584" h="1824">
                  <a:moveTo>
                    <a:pt x="1216" y="1680"/>
                  </a:moveTo>
                  <a:cubicBezTo>
                    <a:pt x="1400" y="1752"/>
                    <a:pt x="1584" y="1824"/>
                    <a:pt x="1408" y="1632"/>
                  </a:cubicBezTo>
                  <a:cubicBezTo>
                    <a:pt x="1232" y="1440"/>
                    <a:pt x="320" y="800"/>
                    <a:pt x="160" y="528"/>
                  </a:cubicBezTo>
                  <a:cubicBezTo>
                    <a:pt x="0" y="256"/>
                    <a:pt x="224" y="128"/>
                    <a:pt x="448" y="0"/>
                  </a:cubicBezTo>
                </a:path>
              </a:pathLst>
            </a:custGeom>
            <a:noFill/>
            <a:ln w="2857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75" name="Freeform 44"/>
            <p:cNvSpPr>
              <a:spLocks/>
            </p:cNvSpPr>
            <p:nvPr/>
          </p:nvSpPr>
          <p:spPr bwMode="auto">
            <a:xfrm>
              <a:off x="5175658" y="4038599"/>
              <a:ext cx="3358742" cy="2376487"/>
            </a:xfrm>
            <a:custGeom>
              <a:avLst/>
              <a:gdLst>
                <a:gd name="T0" fmla="*/ 2147483647 w 1304"/>
                <a:gd name="T1" fmla="*/ 2147483647 h 1272"/>
                <a:gd name="T2" fmla="*/ 2147483647 w 1304"/>
                <a:gd name="T3" fmla="*/ 2147483647 h 1272"/>
                <a:gd name="T4" fmla="*/ 2147483647 w 1304"/>
                <a:gd name="T5" fmla="*/ 2147483647 h 1272"/>
                <a:gd name="T6" fmla="*/ 2147483647 w 1304"/>
                <a:gd name="T7" fmla="*/ 0 h 1272"/>
                <a:gd name="T8" fmla="*/ 0 60000 65536"/>
                <a:gd name="T9" fmla="*/ 0 60000 65536"/>
                <a:gd name="T10" fmla="*/ 0 60000 65536"/>
                <a:gd name="T11" fmla="*/ 0 60000 65536"/>
                <a:gd name="T12" fmla="*/ 0 w 1304"/>
                <a:gd name="T13" fmla="*/ 0 h 1272"/>
                <a:gd name="T14" fmla="*/ 1304 w 1304"/>
                <a:gd name="T15" fmla="*/ 1272 h 1272"/>
              </a:gdLst>
              <a:ahLst/>
              <a:cxnLst>
                <a:cxn ang="T8">
                  <a:pos x="T0" y="T1"/>
                </a:cxn>
                <a:cxn ang="T9">
                  <a:pos x="T2" y="T3"/>
                </a:cxn>
                <a:cxn ang="T10">
                  <a:pos x="T4" y="T5"/>
                </a:cxn>
                <a:cxn ang="T11">
                  <a:pos x="T6" y="T7"/>
                </a:cxn>
              </a:cxnLst>
              <a:rect l="T12" t="T13" r="T14" b="T15"/>
              <a:pathLst>
                <a:path w="1304" h="1272">
                  <a:moveTo>
                    <a:pt x="1096" y="1248"/>
                  </a:moveTo>
                  <a:cubicBezTo>
                    <a:pt x="1200" y="1260"/>
                    <a:pt x="1304" y="1272"/>
                    <a:pt x="1144" y="1104"/>
                  </a:cubicBezTo>
                  <a:cubicBezTo>
                    <a:pt x="984" y="936"/>
                    <a:pt x="272" y="424"/>
                    <a:pt x="136" y="240"/>
                  </a:cubicBezTo>
                  <a:cubicBezTo>
                    <a:pt x="0" y="56"/>
                    <a:pt x="164" y="28"/>
                    <a:pt x="328" y="0"/>
                  </a:cubicBezTo>
                </a:path>
              </a:pathLst>
            </a:custGeom>
            <a:noFill/>
            <a:ln w="2857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76" name="Freeform 47"/>
            <p:cNvSpPr>
              <a:spLocks/>
            </p:cNvSpPr>
            <p:nvPr/>
          </p:nvSpPr>
          <p:spPr bwMode="auto">
            <a:xfrm>
              <a:off x="4724400" y="1066799"/>
              <a:ext cx="4419600" cy="5462587"/>
            </a:xfrm>
            <a:custGeom>
              <a:avLst/>
              <a:gdLst>
                <a:gd name="T0" fmla="*/ 2147483647 w 1744"/>
                <a:gd name="T1" fmla="*/ 2147483647 h 3264"/>
                <a:gd name="T2" fmla="*/ 2147483647 w 1744"/>
                <a:gd name="T3" fmla="*/ 2147483647 h 3264"/>
                <a:gd name="T4" fmla="*/ 2147483647 w 1744"/>
                <a:gd name="T5" fmla="*/ 2147483647 h 3264"/>
                <a:gd name="T6" fmla="*/ 2147483647 w 1744"/>
                <a:gd name="T7" fmla="*/ 2147483647 h 3264"/>
                <a:gd name="T8" fmla="*/ 2147483647 w 1744"/>
                <a:gd name="T9" fmla="*/ 0 h 3264"/>
                <a:gd name="T10" fmla="*/ 0 60000 65536"/>
                <a:gd name="T11" fmla="*/ 0 60000 65536"/>
                <a:gd name="T12" fmla="*/ 0 60000 65536"/>
                <a:gd name="T13" fmla="*/ 0 60000 65536"/>
                <a:gd name="T14" fmla="*/ 0 60000 65536"/>
                <a:gd name="T15" fmla="*/ 0 w 1744"/>
                <a:gd name="T16" fmla="*/ 0 h 3264"/>
                <a:gd name="T17" fmla="*/ 1744 w 1744"/>
                <a:gd name="T18" fmla="*/ 3264 h 3264"/>
              </a:gdLst>
              <a:ahLst/>
              <a:cxnLst>
                <a:cxn ang="T10">
                  <a:pos x="T0" y="T1"/>
                </a:cxn>
                <a:cxn ang="T11">
                  <a:pos x="T2" y="T3"/>
                </a:cxn>
                <a:cxn ang="T12">
                  <a:pos x="T4" y="T5"/>
                </a:cxn>
                <a:cxn ang="T13">
                  <a:pos x="T6" y="T7"/>
                </a:cxn>
                <a:cxn ang="T14">
                  <a:pos x="T8" y="T9"/>
                </a:cxn>
              </a:cxnLst>
              <a:rect l="T15" t="T16" r="T17" b="T18"/>
              <a:pathLst>
                <a:path w="1744" h="3264">
                  <a:moveTo>
                    <a:pt x="1272" y="3264"/>
                  </a:moveTo>
                  <a:cubicBezTo>
                    <a:pt x="1396" y="3256"/>
                    <a:pt x="1520" y="3248"/>
                    <a:pt x="1560" y="3120"/>
                  </a:cubicBezTo>
                  <a:cubicBezTo>
                    <a:pt x="1600" y="2992"/>
                    <a:pt x="1744" y="2896"/>
                    <a:pt x="1512" y="2496"/>
                  </a:cubicBezTo>
                  <a:cubicBezTo>
                    <a:pt x="1280" y="2096"/>
                    <a:pt x="336" y="1136"/>
                    <a:pt x="168" y="720"/>
                  </a:cubicBezTo>
                  <a:cubicBezTo>
                    <a:pt x="0" y="304"/>
                    <a:pt x="252" y="152"/>
                    <a:pt x="504" y="0"/>
                  </a:cubicBezTo>
                </a:path>
              </a:pathLst>
            </a:custGeom>
            <a:noFill/>
            <a:ln w="2857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 name="Text Box 7"/>
            <p:cNvSpPr txBox="1">
              <a:spLocks noChangeArrowheads="1"/>
            </p:cNvSpPr>
            <p:nvPr/>
          </p:nvSpPr>
          <p:spPr bwMode="auto">
            <a:xfrm>
              <a:off x="4096390" y="6110287"/>
              <a:ext cx="154241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600" dirty="0" smtClean="0">
                  <a:latin typeface="Lucida Console" pitchFamily="49" charset="0"/>
                </a:rPr>
                <a:t>0x0000_0008</a:t>
              </a:r>
              <a:endParaRPr lang="en-US" sz="1600" dirty="0">
                <a:latin typeface="Lucida Console" pitchFamily="49" charset="0"/>
              </a:endParaRPr>
            </a:p>
          </p:txBody>
        </p:sp>
        <p:sp>
          <p:nvSpPr>
            <p:cNvPr id="38" name="Text Box 7"/>
            <p:cNvSpPr txBox="1">
              <a:spLocks noChangeArrowheads="1"/>
            </p:cNvSpPr>
            <p:nvPr/>
          </p:nvSpPr>
          <p:spPr bwMode="auto">
            <a:xfrm>
              <a:off x="4096390" y="5605046"/>
              <a:ext cx="1686336" cy="370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600" dirty="0" smtClean="0">
                  <a:latin typeface="Lucida Console" pitchFamily="49" charset="0"/>
                </a:rPr>
                <a:t>0x0000_0064</a:t>
              </a:r>
              <a:endParaRPr lang="en-US" sz="1600" dirty="0">
                <a:latin typeface="Lucida Console" pitchFamily="49" charset="0"/>
              </a:endParaRPr>
            </a:p>
          </p:txBody>
        </p:sp>
        <p:sp>
          <p:nvSpPr>
            <p:cNvPr id="39" name="Text Box 7"/>
            <p:cNvSpPr txBox="1">
              <a:spLocks noChangeArrowheads="1"/>
            </p:cNvSpPr>
            <p:nvPr/>
          </p:nvSpPr>
          <p:spPr bwMode="auto">
            <a:xfrm>
              <a:off x="4096390" y="5410200"/>
              <a:ext cx="1686336" cy="370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600" dirty="0" smtClean="0">
                  <a:latin typeface="Lucida Console" pitchFamily="49" charset="0"/>
                </a:rPr>
                <a:t>0x0000_0068</a:t>
              </a:r>
              <a:endParaRPr lang="en-US" sz="1600" dirty="0">
                <a:latin typeface="Lucida Console" pitchFamily="49" charset="0"/>
              </a:endParaRPr>
            </a:p>
          </p:txBody>
        </p:sp>
        <p:sp>
          <p:nvSpPr>
            <p:cNvPr id="41" name="Text Box 31"/>
            <p:cNvSpPr txBox="1">
              <a:spLocks noChangeArrowheads="1"/>
            </p:cNvSpPr>
            <p:nvPr/>
          </p:nvSpPr>
          <p:spPr bwMode="auto">
            <a:xfrm>
              <a:off x="4114800" y="3124200"/>
              <a:ext cx="2080667" cy="336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400" dirty="0" smtClean="0">
                  <a:latin typeface="Lucida Console" pitchFamily="49" charset="0"/>
                </a:rPr>
                <a:t>EXTI3_IRQHandler</a:t>
              </a:r>
              <a:endParaRPr lang="en-US" sz="1400" dirty="0">
                <a:latin typeface="Lucida Console" pitchFamily="49" charset="0"/>
              </a:endParaRPr>
            </a:p>
          </p:txBody>
        </p:sp>
      </p:grpSp>
    </p:spTree>
    <p:extLst>
      <p:ext uri="{BB962C8B-B14F-4D97-AF65-F5344CB8AC3E}">
        <p14:creationId xmlns:p14="http://schemas.microsoft.com/office/powerpoint/2010/main" val="4080093552"/>
      </p:ext>
    </p:extLst>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Overview</a:t>
            </a:r>
          </a:p>
        </p:txBody>
      </p:sp>
      <p:sp>
        <p:nvSpPr>
          <p:cNvPr id="3075" name="Content Placeholder 2"/>
          <p:cNvSpPr>
            <a:spLocks noGrp="1"/>
          </p:cNvSpPr>
          <p:nvPr>
            <p:ph idx="1"/>
          </p:nvPr>
        </p:nvSpPr>
        <p:spPr/>
        <p:txBody>
          <a:bodyPr/>
          <a:lstStyle/>
          <a:p>
            <a:r>
              <a:rPr lang="en-US" dirty="0"/>
              <a:t>Exception and Interrupt Concepts</a:t>
            </a:r>
          </a:p>
          <a:p>
            <a:pPr lvl="1"/>
            <a:r>
              <a:rPr lang="en-US" dirty="0"/>
              <a:t>Entering an Exception Handler</a:t>
            </a:r>
          </a:p>
          <a:p>
            <a:pPr lvl="1"/>
            <a:r>
              <a:rPr lang="en-US" dirty="0"/>
              <a:t>Exiting an Exception Handler</a:t>
            </a:r>
          </a:p>
          <a:p>
            <a:r>
              <a:rPr lang="en-US" dirty="0" smtClean="0"/>
              <a:t>Cortex-M4 Interrupts</a:t>
            </a:r>
            <a:endParaRPr lang="en-US" dirty="0"/>
          </a:p>
          <a:p>
            <a:pPr lvl="1"/>
            <a:r>
              <a:rPr lang="en-US" dirty="0"/>
              <a:t>Using Port Module and External Interrupts</a:t>
            </a:r>
          </a:p>
          <a:p>
            <a:r>
              <a:rPr lang="en-US" dirty="0"/>
              <a:t>Timing Analysis</a:t>
            </a:r>
          </a:p>
          <a:p>
            <a:r>
              <a:rPr lang="en-US" dirty="0"/>
              <a:t>Program Design with Interrupts</a:t>
            </a:r>
          </a:p>
          <a:p>
            <a:pPr lvl="1"/>
            <a:r>
              <a:rPr lang="en-US" dirty="0"/>
              <a:t>Sharing Data Safely Between ISRs and Other Threads</a:t>
            </a:r>
          </a:p>
          <a:p>
            <a:endParaRPr lang="en-US" dirty="0" smtClean="0"/>
          </a:p>
        </p:txBody>
      </p:sp>
    </p:spTree>
  </p:cSld>
  <p:clrMapOvr>
    <a:masterClrMapping/>
  </p:clrMapOvr>
  <p:transition>
    <p:pull dir="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Can Examine Vector Table With Debugger</a:t>
            </a:r>
            <a:endParaRPr lang="en-US" sz="3200" dirty="0"/>
          </a:p>
        </p:txBody>
      </p:sp>
      <p:sp>
        <p:nvSpPr>
          <p:cNvPr id="3" name="Content Placeholder 2"/>
          <p:cNvSpPr>
            <a:spLocks noGrp="1"/>
          </p:cNvSpPr>
          <p:nvPr>
            <p:ph idx="1"/>
          </p:nvPr>
        </p:nvSpPr>
        <p:spPr>
          <a:xfrm>
            <a:off x="4648200" y="3200400"/>
            <a:ext cx="4419600" cy="3505200"/>
          </a:xfrm>
        </p:spPr>
        <p:txBody>
          <a:bodyPr/>
          <a:lstStyle/>
          <a:p>
            <a:r>
              <a:rPr lang="en-US" sz="2000" dirty="0" smtClean="0"/>
              <a:t>EXTI3 ISR is IRQ #9 (0x09), so vector to handler begins at 0x40+4*0x09 = 0x64</a:t>
            </a:r>
          </a:p>
          <a:p>
            <a:r>
              <a:rPr lang="en-US" sz="2000" dirty="0" smtClean="0"/>
              <a:t>Why is the vector odd? 0x0800_0581</a:t>
            </a:r>
          </a:p>
          <a:p>
            <a:r>
              <a:rPr lang="en-US" sz="2000" dirty="0" smtClean="0"/>
              <a:t>LSB of address indicates that handler uses Thumb code</a:t>
            </a:r>
            <a:endParaRPr lang="en-US" sz="2000" dirty="0"/>
          </a:p>
        </p:txBody>
      </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7584" t="10944" r="5939" b="5270"/>
          <a:stretch/>
        </p:blipFill>
        <p:spPr bwMode="auto">
          <a:xfrm>
            <a:off x="201881" y="852221"/>
            <a:ext cx="4217720" cy="54495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3158" t="81127" r="52238" b="6927"/>
          <a:stretch/>
        </p:blipFill>
        <p:spPr bwMode="auto">
          <a:xfrm>
            <a:off x="4419601" y="1600200"/>
            <a:ext cx="4451423" cy="13656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56055474"/>
      </p:ext>
    </p:extLst>
  </p:cSld>
  <p:clrMapOvr>
    <a:masterClrMapping/>
  </p:clrMapOvr>
  <p:transition>
    <p:pull dir="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632" t="23167" r="74105" b="61035"/>
          <a:stretch/>
        </p:blipFill>
        <p:spPr bwMode="auto">
          <a:xfrm>
            <a:off x="2895600" y="838200"/>
            <a:ext cx="5871411" cy="18057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79" t="10884" r="93250" b="56000"/>
          <a:stretch/>
        </p:blipFill>
        <p:spPr bwMode="auto">
          <a:xfrm>
            <a:off x="216972" y="838200"/>
            <a:ext cx="2478593" cy="47567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Upon Entry to Handler</a:t>
            </a:r>
            <a:endParaRPr lang="en-US" dirty="0"/>
          </a:p>
        </p:txBody>
      </p:sp>
      <p:sp>
        <p:nvSpPr>
          <p:cNvPr id="17" name="Line Callout 2 16"/>
          <p:cNvSpPr/>
          <p:nvPr/>
        </p:nvSpPr>
        <p:spPr bwMode="auto">
          <a:xfrm>
            <a:off x="4625622" y="3847245"/>
            <a:ext cx="1981200" cy="1212999"/>
          </a:xfrm>
          <a:prstGeom prst="borderCallout2">
            <a:avLst>
              <a:gd name="adj1" fmla="val 18750"/>
              <a:gd name="adj2" fmla="val -8333"/>
              <a:gd name="adj3" fmla="val 18750"/>
              <a:gd name="adj4" fmla="val -16667"/>
              <a:gd name="adj5" fmla="val 28687"/>
              <a:gd name="adj6" fmla="val -119242"/>
            </a:avLst>
          </a:prstGeom>
          <a:noFill/>
          <a:ln w="285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Calibri" pitchFamily="34" charset="0"/>
              </a:rPr>
              <a:t>PC has been loaded with start address of handler </a:t>
            </a:r>
          </a:p>
        </p:txBody>
      </p:sp>
      <p:cxnSp>
        <p:nvCxnSpPr>
          <p:cNvPr id="7" name="Straight Arrow Connector 6"/>
          <p:cNvCxnSpPr/>
          <p:nvPr/>
        </p:nvCxnSpPr>
        <p:spPr bwMode="auto">
          <a:xfrm flipH="1" flipV="1">
            <a:off x="4625622" y="1143000"/>
            <a:ext cx="251178" cy="2438400"/>
          </a:xfrm>
          <a:prstGeom prst="straightConnector1">
            <a:avLst/>
          </a:prstGeom>
          <a:solidFill>
            <a:schemeClr val="accent1"/>
          </a:solidFill>
          <a:ln w="2857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514186426"/>
      </p:ext>
    </p:extLst>
  </p:cSld>
  <p:clrMapOvr>
    <a:masterClrMapping/>
  </p:clrMapOvr>
  <p:transition>
    <p:pull dir="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 Load LR With EXC_RETURN Code</a:t>
            </a:r>
            <a:endParaRPr lang="en-US" dirty="0"/>
          </a:p>
        </p:txBody>
      </p:sp>
      <p:sp>
        <p:nvSpPr>
          <p:cNvPr id="3" name="Content Placeholder 2"/>
          <p:cNvSpPr>
            <a:spLocks noGrp="1"/>
          </p:cNvSpPr>
          <p:nvPr>
            <p:ph idx="1"/>
          </p:nvPr>
        </p:nvSpPr>
        <p:spPr>
          <a:xfrm>
            <a:off x="228600" y="3657600"/>
            <a:ext cx="8839200" cy="3200400"/>
          </a:xfrm>
        </p:spPr>
        <p:txBody>
          <a:bodyPr/>
          <a:lstStyle/>
          <a:p>
            <a:r>
              <a:rPr lang="en-US" sz="2000" dirty="0" smtClean="0"/>
              <a:t>EXC_RETURN value generated by CPU to provide information on how to return</a:t>
            </a:r>
          </a:p>
          <a:p>
            <a:pPr lvl="1"/>
            <a:r>
              <a:rPr lang="en-US" sz="1800" dirty="0"/>
              <a:t>Which SP to restore registers from? MSP (0) or PSP (1)</a:t>
            </a:r>
          </a:p>
          <a:p>
            <a:pPr lvl="2"/>
            <a:r>
              <a:rPr lang="en-US" sz="1800" dirty="0"/>
              <a:t>Previous value of </a:t>
            </a:r>
            <a:r>
              <a:rPr lang="en-US" sz="1800" dirty="0" smtClean="0"/>
              <a:t>SPSEL</a:t>
            </a:r>
          </a:p>
          <a:p>
            <a:pPr lvl="1"/>
            <a:r>
              <a:rPr lang="en-US" sz="1800" dirty="0" smtClean="0"/>
              <a:t>Which mode to return to? </a:t>
            </a:r>
            <a:r>
              <a:rPr lang="en-US" sz="1800" dirty="0"/>
              <a:t>Handler (0) </a:t>
            </a:r>
            <a:r>
              <a:rPr lang="en-US" sz="1800" dirty="0" smtClean="0"/>
              <a:t>or </a:t>
            </a:r>
            <a:r>
              <a:rPr lang="en-US" sz="1800" dirty="0"/>
              <a:t>Thread (1</a:t>
            </a:r>
            <a:r>
              <a:rPr lang="en-US" sz="1800" dirty="0" smtClean="0"/>
              <a:t>)</a:t>
            </a:r>
          </a:p>
          <a:p>
            <a:pPr lvl="2"/>
            <a:r>
              <a:rPr lang="en-US" sz="1800" dirty="0" smtClean="0"/>
              <a:t>Another exception handler may have been running when this exception was requested</a:t>
            </a:r>
          </a:p>
          <a:p>
            <a:pPr lvl="1"/>
            <a:r>
              <a:rPr lang="en-US" sz="1900" dirty="0" smtClean="0"/>
              <a:t>With bit [4:7], using floating point unit or not (E, yes; F, no)</a:t>
            </a:r>
          </a:p>
        </p:txBody>
      </p:sp>
      <p:graphicFrame>
        <p:nvGraphicFramePr>
          <p:cNvPr id="4" name="Table 3"/>
          <p:cNvGraphicFramePr>
            <a:graphicFrameLocks noGrp="1"/>
          </p:cNvGraphicFramePr>
          <p:nvPr>
            <p:extLst>
              <p:ext uri="{D42A27DB-BD31-4B8C-83A1-F6EECF244321}">
                <p14:modId xmlns:p14="http://schemas.microsoft.com/office/powerpoint/2010/main" val="2640419552"/>
              </p:ext>
            </p:extLst>
          </p:nvPr>
        </p:nvGraphicFramePr>
        <p:xfrm>
          <a:off x="381000" y="914400"/>
          <a:ext cx="7717790" cy="2560320"/>
        </p:xfrm>
        <a:graphic>
          <a:graphicData uri="http://schemas.openxmlformats.org/drawingml/2006/table">
            <a:tbl>
              <a:tblPr firstRow="1" bandRow="1">
                <a:tableStyleId>{073A0DAA-6AF3-43AB-8588-CEC1D06C72B9}</a:tableStyleId>
              </a:tblPr>
              <a:tblGrid>
                <a:gridCol w="1802130"/>
                <a:gridCol w="1554480"/>
                <a:gridCol w="1541780"/>
                <a:gridCol w="2819400"/>
              </a:tblGrid>
              <a:tr h="370840">
                <a:tc>
                  <a:txBody>
                    <a:bodyPr/>
                    <a:lstStyle/>
                    <a:p>
                      <a:r>
                        <a:rPr lang="en-US" dirty="0" smtClean="0"/>
                        <a:t>EXC_RETURN</a:t>
                      </a:r>
                      <a:endParaRPr lang="en-US" dirty="0"/>
                    </a:p>
                  </a:txBody>
                  <a:tcPr/>
                </a:tc>
                <a:tc>
                  <a:txBody>
                    <a:bodyPr/>
                    <a:lstStyle/>
                    <a:p>
                      <a:r>
                        <a:rPr lang="en-US" dirty="0" smtClean="0"/>
                        <a:t>Return Mode</a:t>
                      </a:r>
                      <a:endParaRPr lang="en-US" dirty="0"/>
                    </a:p>
                  </a:txBody>
                  <a:tcPr/>
                </a:tc>
                <a:tc>
                  <a:txBody>
                    <a:bodyPr/>
                    <a:lstStyle/>
                    <a:p>
                      <a:r>
                        <a:rPr lang="en-US" dirty="0" smtClean="0"/>
                        <a:t>Return Stack</a:t>
                      </a:r>
                      <a:endParaRPr lang="en-US" dirty="0"/>
                    </a:p>
                  </a:txBody>
                  <a:tcPr/>
                </a:tc>
                <a:tc>
                  <a:txBody>
                    <a:bodyPr/>
                    <a:lstStyle/>
                    <a:p>
                      <a:r>
                        <a:rPr lang="en-US" dirty="0" smtClean="0"/>
                        <a:t>Description</a:t>
                      </a:r>
                      <a:endParaRPr lang="en-US" dirty="0"/>
                    </a:p>
                  </a:txBody>
                  <a:tcPr/>
                </a:tc>
              </a:tr>
              <a:tr h="370840">
                <a:tc>
                  <a:txBody>
                    <a:bodyPr/>
                    <a:lstStyle/>
                    <a:p>
                      <a:r>
                        <a:rPr lang="en-US" dirty="0" smtClean="0"/>
                        <a:t>0xFFFF_FFE1</a:t>
                      </a:r>
                      <a:endParaRPr lang="en-US" dirty="0"/>
                    </a:p>
                  </a:txBody>
                  <a:tcPr/>
                </a:tc>
                <a:tc>
                  <a:txBody>
                    <a:bodyPr/>
                    <a:lstStyle/>
                    <a:p>
                      <a:r>
                        <a:rPr lang="en-US" dirty="0" smtClean="0"/>
                        <a:t>0 (Handler)</a:t>
                      </a:r>
                      <a:endParaRPr lang="en-US" dirty="0"/>
                    </a:p>
                  </a:txBody>
                  <a:tcPr/>
                </a:tc>
                <a:tc>
                  <a:txBody>
                    <a:bodyPr/>
                    <a:lstStyle/>
                    <a:p>
                      <a:r>
                        <a:rPr lang="en-US" dirty="0" smtClean="0"/>
                        <a:t>0 (MSP)</a:t>
                      </a:r>
                      <a:endParaRPr lang="en-US" dirty="0"/>
                    </a:p>
                  </a:txBody>
                  <a:tcPr/>
                </a:tc>
                <a:tc>
                  <a:txBody>
                    <a:bodyPr/>
                    <a:lstStyle/>
                    <a:p>
                      <a:r>
                        <a:rPr lang="en-US" dirty="0" smtClean="0"/>
                        <a:t>Return to handler mode (always</a:t>
                      </a:r>
                      <a:r>
                        <a:rPr lang="en-US" baseline="0" dirty="0" smtClean="0"/>
                        <a:t> Main Stack</a:t>
                      </a:r>
                      <a:r>
                        <a:rPr lang="en-US" dirty="0" smtClean="0"/>
                        <a:t>)</a:t>
                      </a:r>
                      <a:endParaRPr lang="en-US"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0xFFFF_FFE9</a:t>
                      </a:r>
                    </a:p>
                  </a:txBody>
                  <a:tcPr/>
                </a:tc>
                <a:tc>
                  <a:txBody>
                    <a:bodyPr/>
                    <a:lstStyle/>
                    <a:p>
                      <a:r>
                        <a:rPr lang="en-US" dirty="0" smtClean="0"/>
                        <a:t>1 (Thread)</a:t>
                      </a:r>
                      <a:endParaRPr lang="en-US" dirty="0"/>
                    </a:p>
                  </a:txBody>
                  <a:tcPr/>
                </a:tc>
                <a:tc>
                  <a:txBody>
                    <a:bodyPr/>
                    <a:lstStyle/>
                    <a:p>
                      <a:r>
                        <a:rPr lang="en-US" dirty="0" smtClean="0"/>
                        <a:t>0 (MSP)</a:t>
                      </a:r>
                      <a:endParaRPr lang="en-US" dirty="0"/>
                    </a:p>
                  </a:txBody>
                  <a:tcPr/>
                </a:tc>
                <a:tc>
                  <a:txBody>
                    <a:bodyPr/>
                    <a:lstStyle/>
                    <a:p>
                      <a:r>
                        <a:rPr lang="en-US" dirty="0" smtClean="0"/>
                        <a:t>Return to thread with MSP</a:t>
                      </a:r>
                      <a:endParaRPr lang="en-US"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0xFFFF_FFED</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 (Thread)</a:t>
                      </a:r>
                    </a:p>
                  </a:txBody>
                  <a:tcPr/>
                </a:tc>
                <a:tc>
                  <a:txBody>
                    <a:bodyPr/>
                    <a:lstStyle/>
                    <a:p>
                      <a:r>
                        <a:rPr lang="en-US" dirty="0" smtClean="0"/>
                        <a:t>1 (PSP)</a:t>
                      </a:r>
                      <a:endParaRPr lang="en-US" dirty="0"/>
                    </a:p>
                  </a:txBody>
                  <a:tcPr/>
                </a:tc>
                <a:tc>
                  <a:txBody>
                    <a:bodyPr/>
                    <a:lstStyle/>
                    <a:p>
                      <a:r>
                        <a:rPr lang="en-US" dirty="0" smtClean="0"/>
                        <a:t>Return to thread with PSP</a:t>
                      </a:r>
                      <a:endParaRPr lang="en-US" dirty="0"/>
                    </a:p>
                  </a:txBody>
                  <a:tcPr/>
                </a:tc>
              </a:tr>
            </a:tbl>
          </a:graphicData>
        </a:graphic>
      </p:graphicFrame>
    </p:spTree>
    <p:extLst>
      <p:ext uri="{BB962C8B-B14F-4D97-AF65-F5344CB8AC3E}">
        <p14:creationId xmlns:p14="http://schemas.microsoft.com/office/powerpoint/2010/main" val="3296000218"/>
      </p:ext>
    </p:extLst>
  </p:cSld>
  <p:clrMapOvr>
    <a:masterClrMapping/>
  </p:clrMapOvr>
  <p:transition>
    <p:pull dir="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79" t="10884" r="93250" b="56000"/>
          <a:stretch/>
        </p:blipFill>
        <p:spPr bwMode="auto">
          <a:xfrm>
            <a:off x="216971" y="1066800"/>
            <a:ext cx="2478593" cy="47567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Updated LR With EXC_RETURN Code</a:t>
            </a:r>
            <a:endParaRPr lang="en-US" dirty="0"/>
          </a:p>
        </p:txBody>
      </p:sp>
      <p:sp>
        <p:nvSpPr>
          <p:cNvPr id="9" name="Right Arrow 8"/>
          <p:cNvSpPr/>
          <p:nvPr/>
        </p:nvSpPr>
        <p:spPr bwMode="auto">
          <a:xfrm rot="10800000">
            <a:off x="2494846" y="3962617"/>
            <a:ext cx="1600200" cy="609600"/>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 name="Content Placeholder 2"/>
          <p:cNvSpPr>
            <a:spLocks noGrp="1"/>
          </p:cNvSpPr>
          <p:nvPr>
            <p:ph idx="1"/>
          </p:nvPr>
        </p:nvSpPr>
        <p:spPr>
          <a:xfrm>
            <a:off x="3304044" y="914400"/>
            <a:ext cx="5181600" cy="5422900"/>
          </a:xfrm>
        </p:spPr>
        <p:txBody>
          <a:bodyPr/>
          <a:lstStyle/>
          <a:p>
            <a:r>
              <a:rPr lang="en-GB" dirty="0" smtClean="0"/>
              <a:t>0xFFFF_FFE9</a:t>
            </a:r>
          </a:p>
          <a:p>
            <a:pPr lvl="1"/>
            <a:r>
              <a:rPr lang="en-GB" dirty="0" smtClean="0"/>
              <a:t>Return to Thread mode and use the Main Stack for return</a:t>
            </a:r>
          </a:p>
          <a:p>
            <a:pPr lvl="1"/>
            <a:r>
              <a:rPr lang="en-GB" dirty="0" smtClean="0"/>
              <a:t>Floating Point Unit was used before interrupt (FPCA=1)</a:t>
            </a:r>
            <a:endParaRPr lang="en-GB" dirty="0"/>
          </a:p>
        </p:txBody>
      </p:sp>
    </p:spTree>
    <p:extLst>
      <p:ext uri="{BB962C8B-B14F-4D97-AF65-F5344CB8AC3E}">
        <p14:creationId xmlns:p14="http://schemas.microsoft.com/office/powerpoint/2010/main" val="1943979370"/>
      </p:ext>
    </p:extLst>
  </p:cSld>
  <p:clrMapOvr>
    <a:masterClrMapping/>
  </p:clrMapOvr>
  <p:transition>
    <p:pull dir="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6. Start Executing Exception Handler</a:t>
            </a:r>
            <a:endParaRPr lang="en-US" dirty="0"/>
          </a:p>
        </p:txBody>
      </p:sp>
      <p:sp>
        <p:nvSpPr>
          <p:cNvPr id="3" name="Content Placeholder 2"/>
          <p:cNvSpPr>
            <a:spLocks noGrp="1"/>
          </p:cNvSpPr>
          <p:nvPr>
            <p:ph idx="1"/>
          </p:nvPr>
        </p:nvSpPr>
        <p:spPr/>
        <p:txBody>
          <a:bodyPr/>
          <a:lstStyle/>
          <a:p>
            <a:r>
              <a:rPr lang="en-US" sz="2000" dirty="0" smtClean="0"/>
              <a:t>Exception handler starts running, unless preempted by a higher-priority exception</a:t>
            </a:r>
          </a:p>
          <a:p>
            <a:endParaRPr lang="en-US" sz="2000" dirty="0"/>
          </a:p>
          <a:p>
            <a:r>
              <a:rPr lang="en-US" sz="2000" dirty="0" smtClean="0"/>
              <a:t>Exception handler may save additional registers on stack</a:t>
            </a:r>
          </a:p>
          <a:p>
            <a:pPr lvl="1"/>
            <a:r>
              <a:rPr lang="en-US" sz="1800" dirty="0" smtClean="0"/>
              <a:t>E.g., </a:t>
            </a:r>
            <a:r>
              <a:rPr lang="en-US" sz="1800" dirty="0"/>
              <a:t>i</a:t>
            </a:r>
            <a:r>
              <a:rPr lang="en-US" sz="1800" dirty="0" smtClean="0"/>
              <a:t>f handler may call a subroutine, LR and R4 must be saved</a:t>
            </a:r>
          </a:p>
          <a:p>
            <a:pPr lvl="1"/>
            <a:endParaRPr lang="en-US" sz="1800" dirty="0"/>
          </a:p>
        </p:txBody>
      </p:sp>
      <p:pic>
        <p:nvPicPr>
          <p:cNvPr id="4" name="Picture 2" descr="C:\Users\Alex\Documents\Teaching\Book Writin'\ARM Cortex M0Plus\Content\Interrupts\Hander Entry 1.PNG"/>
          <p:cNvPicPr>
            <a:picLocks noChangeAspect="1" noChangeArrowheads="1"/>
          </p:cNvPicPr>
          <p:nvPr/>
        </p:nvPicPr>
        <p:blipFill rotWithShape="1">
          <a:blip r:embed="rId3">
            <a:extLst>
              <a:ext uri="{28A0092B-C50C-407E-A947-70E740481C1C}">
                <a14:useLocalDpi xmlns:a14="http://schemas.microsoft.com/office/drawing/2010/main" val="0"/>
              </a:ext>
            </a:extLst>
          </a:blip>
          <a:srcRect l="18467" t="1" r="35892" b="88436"/>
          <a:stretch/>
        </p:blipFill>
        <p:spPr bwMode="auto">
          <a:xfrm>
            <a:off x="762000" y="2895600"/>
            <a:ext cx="7404321" cy="1600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9346632"/>
      </p:ext>
    </p:extLst>
  </p:cSld>
  <p:clrMapOvr>
    <a:masterClrMapping/>
  </p:clrMapOvr>
  <p:transition>
    <p:pull dir="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2626" t="80964" r="51932" b="7122"/>
          <a:stretch/>
        </p:blipFill>
        <p:spPr bwMode="auto">
          <a:xfrm>
            <a:off x="2578510" y="3327045"/>
            <a:ext cx="6029442" cy="17444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2667" r="93211" b="50298"/>
          <a:stretch/>
        </p:blipFill>
        <p:spPr bwMode="auto">
          <a:xfrm>
            <a:off x="116549" y="1447800"/>
            <a:ext cx="2292940" cy="46903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After Handler Has Saved More Context</a:t>
            </a:r>
            <a:endParaRPr lang="en-US" dirty="0"/>
          </a:p>
        </p:txBody>
      </p:sp>
      <p:grpSp>
        <p:nvGrpSpPr>
          <p:cNvPr id="3" name="Group 2"/>
          <p:cNvGrpSpPr/>
          <p:nvPr/>
        </p:nvGrpSpPr>
        <p:grpSpPr>
          <a:xfrm>
            <a:off x="4935125" y="1981200"/>
            <a:ext cx="3829621" cy="4435675"/>
            <a:chOff x="5004621" y="2497803"/>
            <a:chExt cx="3829621" cy="4435675"/>
          </a:xfrm>
        </p:grpSpPr>
        <p:sp>
          <p:nvSpPr>
            <p:cNvPr id="5" name="Line Callout 2 4"/>
            <p:cNvSpPr/>
            <p:nvPr/>
          </p:nvSpPr>
          <p:spPr bwMode="auto">
            <a:xfrm rot="18434846">
              <a:off x="4746906" y="3051446"/>
              <a:ext cx="1420873" cy="313587"/>
            </a:xfrm>
            <a:prstGeom prst="borderCallout2">
              <a:avLst>
                <a:gd name="adj1" fmla="val 18750"/>
                <a:gd name="adj2" fmla="val -8333"/>
                <a:gd name="adj3" fmla="val 18750"/>
                <a:gd name="adj4" fmla="val -16667"/>
                <a:gd name="adj5" fmla="val 90987"/>
                <a:gd name="adj6" fmla="val -65602"/>
              </a:avLst>
            </a:prstGeom>
            <a:noFill/>
            <a:ln w="285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Calibri" pitchFamily="34" charset="0"/>
                </a:rPr>
                <a:t>Saved R4</a:t>
              </a:r>
            </a:p>
          </p:txBody>
        </p:sp>
        <p:sp>
          <p:nvSpPr>
            <p:cNvPr id="10" name="Line Callout 2 9"/>
            <p:cNvSpPr/>
            <p:nvPr/>
          </p:nvSpPr>
          <p:spPr bwMode="auto">
            <a:xfrm rot="18434846">
              <a:off x="5592753" y="3094436"/>
              <a:ext cx="1420873" cy="313587"/>
            </a:xfrm>
            <a:prstGeom prst="borderCallout2">
              <a:avLst>
                <a:gd name="adj1" fmla="val 18750"/>
                <a:gd name="adj2" fmla="val -8333"/>
                <a:gd name="adj3" fmla="val 18750"/>
                <a:gd name="adj4" fmla="val -16667"/>
                <a:gd name="adj5" fmla="val 90987"/>
                <a:gd name="adj6" fmla="val -65602"/>
              </a:avLst>
            </a:prstGeom>
            <a:noFill/>
            <a:ln w="285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Calibri" pitchFamily="34" charset="0"/>
                </a:rPr>
                <a:t>Saved LR</a:t>
              </a:r>
            </a:p>
          </p:txBody>
        </p:sp>
        <p:sp>
          <p:nvSpPr>
            <p:cNvPr id="11" name="Line Callout 2 10"/>
            <p:cNvSpPr/>
            <p:nvPr/>
          </p:nvSpPr>
          <p:spPr bwMode="auto">
            <a:xfrm rot="18434846">
              <a:off x="6400191" y="3094436"/>
              <a:ext cx="1420873" cy="313587"/>
            </a:xfrm>
            <a:prstGeom prst="borderCallout2">
              <a:avLst>
                <a:gd name="adj1" fmla="val 18750"/>
                <a:gd name="adj2" fmla="val -8333"/>
                <a:gd name="adj3" fmla="val 18750"/>
                <a:gd name="adj4" fmla="val -16667"/>
                <a:gd name="adj5" fmla="val 90987"/>
                <a:gd name="adj6" fmla="val -65602"/>
              </a:avLst>
            </a:prstGeom>
            <a:solidFill>
              <a:schemeClr val="bg1">
                <a:lumMod val="95000"/>
              </a:schemeClr>
            </a:solidFill>
            <a:ln w="28575" cap="flat" cmpd="sng" algn="ctr">
              <a:solidFill>
                <a:schemeClr val="bg2">
                  <a:lumMod val="60000"/>
                  <a:lumOff val="40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bg2">
                      <a:lumMod val="75000"/>
                    </a:schemeClr>
                  </a:solidFill>
                  <a:effectLst/>
                  <a:latin typeface="Calibri" pitchFamily="34" charset="0"/>
                </a:rPr>
                <a:t>Saved R0</a:t>
              </a:r>
            </a:p>
          </p:txBody>
        </p:sp>
        <p:sp>
          <p:nvSpPr>
            <p:cNvPr id="14" name="Line Callout 2 13"/>
            <p:cNvSpPr/>
            <p:nvPr/>
          </p:nvSpPr>
          <p:spPr bwMode="auto">
            <a:xfrm rot="2900078">
              <a:off x="6127378" y="6062308"/>
              <a:ext cx="1420873" cy="313587"/>
            </a:xfrm>
            <a:prstGeom prst="borderCallout2">
              <a:avLst>
                <a:gd name="adj1" fmla="val 18750"/>
                <a:gd name="adj2" fmla="val -8333"/>
                <a:gd name="adj3" fmla="val 18750"/>
                <a:gd name="adj4" fmla="val -16667"/>
                <a:gd name="adj5" fmla="val -56652"/>
                <a:gd name="adj6" fmla="val -47242"/>
              </a:avLst>
            </a:prstGeom>
            <a:solidFill>
              <a:schemeClr val="bg1">
                <a:lumMod val="95000"/>
              </a:schemeClr>
            </a:solidFill>
            <a:ln w="25400" cap="flat" cmpd="sng" algn="ctr">
              <a:solidFill>
                <a:schemeClr val="bg2">
                  <a:lumMod val="60000"/>
                  <a:lumOff val="40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bg2">
                      <a:lumMod val="75000"/>
                    </a:schemeClr>
                  </a:solidFill>
                  <a:effectLst/>
                  <a:latin typeface="Calibri" pitchFamily="34" charset="0"/>
                </a:rPr>
                <a:t>Saved LR</a:t>
              </a:r>
            </a:p>
          </p:txBody>
        </p:sp>
        <p:sp>
          <p:nvSpPr>
            <p:cNvPr id="15" name="Line Callout 2 14"/>
            <p:cNvSpPr/>
            <p:nvPr/>
          </p:nvSpPr>
          <p:spPr bwMode="auto">
            <a:xfrm rot="2900078">
              <a:off x="7008566" y="6066248"/>
              <a:ext cx="1420873" cy="313587"/>
            </a:xfrm>
            <a:prstGeom prst="borderCallout2">
              <a:avLst>
                <a:gd name="adj1" fmla="val 18750"/>
                <a:gd name="adj2" fmla="val -8333"/>
                <a:gd name="adj3" fmla="val 18750"/>
                <a:gd name="adj4" fmla="val -16667"/>
                <a:gd name="adj5" fmla="val -56652"/>
                <a:gd name="adj6" fmla="val -47242"/>
              </a:avLst>
            </a:prstGeom>
            <a:solidFill>
              <a:schemeClr val="bg1">
                <a:lumMod val="95000"/>
              </a:schemeClr>
            </a:solidFill>
            <a:ln w="25400" cap="flat" cmpd="sng" algn="ctr">
              <a:solidFill>
                <a:schemeClr val="bg2">
                  <a:lumMod val="60000"/>
                  <a:lumOff val="40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bg2">
                      <a:lumMod val="75000"/>
                    </a:schemeClr>
                  </a:solidFill>
                  <a:effectLst/>
                  <a:latin typeface="Calibri" pitchFamily="34" charset="0"/>
                </a:rPr>
                <a:t>Saved PC</a:t>
              </a:r>
            </a:p>
          </p:txBody>
        </p:sp>
        <p:sp>
          <p:nvSpPr>
            <p:cNvPr id="16" name="Line Callout 2 15"/>
            <p:cNvSpPr/>
            <p:nvPr/>
          </p:nvSpPr>
          <p:spPr bwMode="auto">
            <a:xfrm rot="2900078">
              <a:off x="7770566" y="6040765"/>
              <a:ext cx="1420873" cy="313587"/>
            </a:xfrm>
            <a:prstGeom prst="borderCallout2">
              <a:avLst>
                <a:gd name="adj1" fmla="val 18750"/>
                <a:gd name="adj2" fmla="val -8333"/>
                <a:gd name="adj3" fmla="val 18750"/>
                <a:gd name="adj4" fmla="val -16667"/>
                <a:gd name="adj5" fmla="val -56652"/>
                <a:gd name="adj6" fmla="val -47242"/>
              </a:avLst>
            </a:prstGeom>
            <a:solidFill>
              <a:schemeClr val="bg1">
                <a:lumMod val="95000"/>
              </a:schemeClr>
            </a:solidFill>
            <a:ln w="25400" cap="flat" cmpd="sng" algn="ctr">
              <a:solidFill>
                <a:schemeClr val="bg2">
                  <a:lumMod val="60000"/>
                  <a:lumOff val="40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bg2">
                      <a:lumMod val="75000"/>
                    </a:schemeClr>
                  </a:solidFill>
                  <a:effectLst/>
                  <a:latin typeface="Calibri" pitchFamily="34" charset="0"/>
                </a:rPr>
                <a:t>Saved </a:t>
              </a:r>
              <a:r>
                <a:rPr kumimoji="0" lang="en-US" sz="1800" b="0" i="0" u="none" strike="noStrike" cap="none" normalizeH="0" baseline="0" dirty="0" err="1" smtClean="0">
                  <a:ln>
                    <a:noFill/>
                  </a:ln>
                  <a:solidFill>
                    <a:schemeClr val="bg2">
                      <a:lumMod val="75000"/>
                    </a:schemeClr>
                  </a:solidFill>
                  <a:effectLst/>
                  <a:latin typeface="Calibri" pitchFamily="34" charset="0"/>
                </a:rPr>
                <a:t>xPSR</a:t>
              </a:r>
              <a:endParaRPr kumimoji="0" lang="en-US" sz="1800" b="0" i="0" u="none" strike="noStrike" cap="none" normalizeH="0" baseline="0" dirty="0" smtClean="0">
                <a:ln>
                  <a:noFill/>
                </a:ln>
                <a:solidFill>
                  <a:schemeClr val="bg2">
                    <a:lumMod val="75000"/>
                  </a:schemeClr>
                </a:solidFill>
                <a:effectLst/>
                <a:latin typeface="Calibri" pitchFamily="34" charset="0"/>
              </a:endParaRPr>
            </a:p>
          </p:txBody>
        </p:sp>
        <p:sp>
          <p:nvSpPr>
            <p:cNvPr id="20" name="Line Callout 2 19"/>
            <p:cNvSpPr/>
            <p:nvPr/>
          </p:nvSpPr>
          <p:spPr bwMode="auto">
            <a:xfrm rot="2900078">
              <a:off x="4450978" y="6062308"/>
              <a:ext cx="1420873" cy="313587"/>
            </a:xfrm>
            <a:prstGeom prst="borderCallout2">
              <a:avLst>
                <a:gd name="adj1" fmla="val 18750"/>
                <a:gd name="adj2" fmla="val -8333"/>
                <a:gd name="adj3" fmla="val 18750"/>
                <a:gd name="adj4" fmla="val -16667"/>
                <a:gd name="adj5" fmla="val -56652"/>
                <a:gd name="adj6" fmla="val -47242"/>
              </a:avLst>
            </a:prstGeom>
            <a:solidFill>
              <a:schemeClr val="bg1">
                <a:lumMod val="95000"/>
              </a:schemeClr>
            </a:solidFill>
            <a:ln w="25400" cap="flat" cmpd="sng" algn="ctr">
              <a:solidFill>
                <a:schemeClr val="bg2">
                  <a:lumMod val="60000"/>
                  <a:lumOff val="40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bg2">
                      <a:lumMod val="75000"/>
                    </a:schemeClr>
                  </a:solidFill>
                  <a:effectLst/>
                  <a:latin typeface="Calibri" pitchFamily="34" charset="0"/>
                </a:rPr>
                <a:t>Saved R3</a:t>
              </a:r>
            </a:p>
          </p:txBody>
        </p:sp>
        <p:sp>
          <p:nvSpPr>
            <p:cNvPr id="21" name="Line Callout 2 20"/>
            <p:cNvSpPr/>
            <p:nvPr/>
          </p:nvSpPr>
          <p:spPr bwMode="auto">
            <a:xfrm rot="2900078">
              <a:off x="5329549" y="6066248"/>
              <a:ext cx="1420873" cy="313587"/>
            </a:xfrm>
            <a:prstGeom prst="borderCallout2">
              <a:avLst>
                <a:gd name="adj1" fmla="val 18750"/>
                <a:gd name="adj2" fmla="val -8333"/>
                <a:gd name="adj3" fmla="val 18750"/>
                <a:gd name="adj4" fmla="val -16667"/>
                <a:gd name="adj5" fmla="val -56652"/>
                <a:gd name="adj6" fmla="val -47242"/>
              </a:avLst>
            </a:prstGeom>
            <a:solidFill>
              <a:schemeClr val="bg1">
                <a:lumMod val="95000"/>
              </a:schemeClr>
            </a:solidFill>
            <a:ln w="25400" cap="flat" cmpd="sng" algn="ctr">
              <a:solidFill>
                <a:schemeClr val="bg2">
                  <a:lumMod val="60000"/>
                  <a:lumOff val="40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bg2">
                      <a:lumMod val="75000"/>
                    </a:schemeClr>
                  </a:solidFill>
                  <a:effectLst/>
                  <a:latin typeface="Calibri" pitchFamily="34" charset="0"/>
                </a:rPr>
                <a:t>Saved R12</a:t>
              </a:r>
            </a:p>
          </p:txBody>
        </p:sp>
        <p:sp>
          <p:nvSpPr>
            <p:cNvPr id="22" name="Line Callout 2 21"/>
            <p:cNvSpPr/>
            <p:nvPr/>
          </p:nvSpPr>
          <p:spPr bwMode="auto">
            <a:xfrm rot="18434846">
              <a:off x="7162191" y="3094436"/>
              <a:ext cx="1420873" cy="313587"/>
            </a:xfrm>
            <a:prstGeom prst="borderCallout2">
              <a:avLst>
                <a:gd name="adj1" fmla="val 18750"/>
                <a:gd name="adj2" fmla="val -8333"/>
                <a:gd name="adj3" fmla="val 18750"/>
                <a:gd name="adj4" fmla="val -16667"/>
                <a:gd name="adj5" fmla="val 90987"/>
                <a:gd name="adj6" fmla="val -65602"/>
              </a:avLst>
            </a:prstGeom>
            <a:solidFill>
              <a:schemeClr val="bg1">
                <a:lumMod val="95000"/>
              </a:schemeClr>
            </a:solidFill>
            <a:ln w="28575" cap="flat" cmpd="sng" algn="ctr">
              <a:solidFill>
                <a:schemeClr val="bg2">
                  <a:lumMod val="60000"/>
                  <a:lumOff val="40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bg2">
                      <a:lumMod val="75000"/>
                    </a:schemeClr>
                  </a:solidFill>
                  <a:effectLst/>
                  <a:latin typeface="Calibri" pitchFamily="34" charset="0"/>
                </a:rPr>
                <a:t>Saved R1</a:t>
              </a:r>
            </a:p>
          </p:txBody>
        </p:sp>
        <p:sp>
          <p:nvSpPr>
            <p:cNvPr id="23" name="Line Callout 2 22"/>
            <p:cNvSpPr/>
            <p:nvPr/>
          </p:nvSpPr>
          <p:spPr bwMode="auto">
            <a:xfrm rot="18434846">
              <a:off x="7967012" y="3094436"/>
              <a:ext cx="1420873" cy="313587"/>
            </a:xfrm>
            <a:prstGeom prst="borderCallout2">
              <a:avLst>
                <a:gd name="adj1" fmla="val 18750"/>
                <a:gd name="adj2" fmla="val -8333"/>
                <a:gd name="adj3" fmla="val 18750"/>
                <a:gd name="adj4" fmla="val -16667"/>
                <a:gd name="adj5" fmla="val 90987"/>
                <a:gd name="adj6" fmla="val -65602"/>
              </a:avLst>
            </a:prstGeom>
            <a:solidFill>
              <a:schemeClr val="bg1">
                <a:lumMod val="95000"/>
              </a:schemeClr>
            </a:solidFill>
            <a:ln w="28575" cap="flat" cmpd="sng" algn="ctr">
              <a:solidFill>
                <a:schemeClr val="bg2">
                  <a:lumMod val="60000"/>
                  <a:lumOff val="40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bg2">
                      <a:lumMod val="75000"/>
                    </a:schemeClr>
                  </a:solidFill>
                  <a:effectLst/>
                  <a:latin typeface="Calibri" pitchFamily="34" charset="0"/>
                </a:rPr>
                <a:t>Saved R2</a:t>
              </a:r>
            </a:p>
          </p:txBody>
        </p:sp>
      </p:grpSp>
      <p:sp>
        <p:nvSpPr>
          <p:cNvPr id="24" name="Line Callout 2 23"/>
          <p:cNvSpPr/>
          <p:nvPr/>
        </p:nvSpPr>
        <p:spPr bwMode="auto">
          <a:xfrm>
            <a:off x="2895600" y="2038230"/>
            <a:ext cx="1886763" cy="1212999"/>
          </a:xfrm>
          <a:prstGeom prst="borderCallout2">
            <a:avLst>
              <a:gd name="adj1" fmla="val 19435"/>
              <a:gd name="adj2" fmla="val -1724"/>
              <a:gd name="adj3" fmla="val 19435"/>
              <a:gd name="adj4" fmla="val -11380"/>
              <a:gd name="adj5" fmla="val 149919"/>
              <a:gd name="adj6" fmla="val -32339"/>
            </a:avLst>
          </a:prstGeom>
          <a:noFill/>
          <a:ln w="285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Calibri" pitchFamily="34" charset="0"/>
              </a:rPr>
              <a:t>SP value reduced since registers have been pushed onto stack</a:t>
            </a:r>
          </a:p>
        </p:txBody>
      </p:sp>
      <p:pic>
        <p:nvPicPr>
          <p:cNvPr id="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6686" t="23392" r="76925" b="66956"/>
          <a:stretch/>
        </p:blipFill>
        <p:spPr bwMode="auto">
          <a:xfrm>
            <a:off x="3373098" y="833633"/>
            <a:ext cx="4995080" cy="11031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38372078"/>
      </p:ext>
    </p:extLst>
  </p:cSld>
  <p:clrMapOvr>
    <a:masterClrMapping/>
  </p:clrMapOvr>
  <p:transition>
    <p:pull dir="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Continue Executing Exception Handler</a:t>
            </a:r>
            <a:endParaRPr lang="en-US" dirty="0"/>
          </a:p>
        </p:txBody>
      </p:sp>
      <p:sp>
        <p:nvSpPr>
          <p:cNvPr id="3" name="Content Placeholder 2"/>
          <p:cNvSpPr>
            <a:spLocks noGrp="1"/>
          </p:cNvSpPr>
          <p:nvPr>
            <p:ph idx="1"/>
          </p:nvPr>
        </p:nvSpPr>
        <p:spPr>
          <a:xfrm>
            <a:off x="5181600" y="990600"/>
            <a:ext cx="3886200" cy="5867400"/>
          </a:xfrm>
        </p:spPr>
        <p:txBody>
          <a:bodyPr/>
          <a:lstStyle/>
          <a:p>
            <a:r>
              <a:rPr lang="en-US" sz="2000" dirty="0" smtClean="0"/>
              <a:t>Then execute user code in handler</a:t>
            </a:r>
            <a:endParaRPr lang="en-US" sz="2000" dirty="0"/>
          </a:p>
        </p:txBody>
      </p:sp>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474" t="9263" r="66842" b="25895"/>
          <a:stretch/>
        </p:blipFill>
        <p:spPr bwMode="auto">
          <a:xfrm>
            <a:off x="228600" y="1058778"/>
            <a:ext cx="4808621" cy="43818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99729829"/>
      </p:ext>
    </p:extLst>
  </p:cSld>
  <p:clrMapOvr>
    <a:masterClrMapping/>
  </p:clrMapOvr>
  <p:transition>
    <p:pull dir="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22313" y="2828925"/>
            <a:ext cx="7772400" cy="1362075"/>
          </a:xfrm>
        </p:spPr>
        <p:txBody>
          <a:bodyPr/>
          <a:lstStyle/>
          <a:p>
            <a:r>
              <a:rPr lang="en-US" dirty="0" smtClean="0"/>
              <a:t>Exiting an Exception Handler</a:t>
            </a:r>
            <a:endParaRPr lang="en-US" dirty="0"/>
          </a:p>
        </p:txBody>
      </p:sp>
    </p:spTree>
    <p:extLst>
      <p:ext uri="{BB962C8B-B14F-4D97-AF65-F5344CB8AC3E}">
        <p14:creationId xmlns:p14="http://schemas.microsoft.com/office/powerpoint/2010/main" val="33644715"/>
      </p:ext>
    </p:extLst>
  </p:cSld>
  <p:clrMapOvr>
    <a:masterClrMapping/>
  </p:clrMapOvr>
  <p:transition>
    <p:pull dir="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Exiting an Exception Handler</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sz="2000" dirty="0" smtClean="0"/>
              <a:t>Execute instruction triggering </a:t>
            </a:r>
            <a:r>
              <a:rPr lang="en-US" sz="2000" dirty="0"/>
              <a:t>exception </a:t>
            </a:r>
            <a:r>
              <a:rPr lang="en-US" sz="2000" dirty="0" smtClean="0"/>
              <a:t>return processing</a:t>
            </a:r>
          </a:p>
          <a:p>
            <a:pPr marL="514350" indent="-514350">
              <a:buFont typeface="+mj-lt"/>
              <a:buAutoNum type="arabicPeriod"/>
            </a:pPr>
            <a:r>
              <a:rPr lang="en-US" sz="2000" dirty="0" smtClean="0"/>
              <a:t>Select return stack, restore context from that stack</a:t>
            </a:r>
          </a:p>
          <a:p>
            <a:pPr marL="514350" indent="-514350">
              <a:buFont typeface="+mj-lt"/>
              <a:buAutoNum type="arabicPeriod"/>
            </a:pPr>
            <a:r>
              <a:rPr lang="en-US" sz="2000" dirty="0" smtClean="0"/>
              <a:t>Resume execution of code at restored address</a:t>
            </a:r>
            <a:endParaRPr lang="en-US" sz="2000" dirty="0"/>
          </a:p>
        </p:txBody>
      </p:sp>
    </p:spTree>
    <p:extLst>
      <p:ext uri="{BB962C8B-B14F-4D97-AF65-F5344CB8AC3E}">
        <p14:creationId xmlns:p14="http://schemas.microsoft.com/office/powerpoint/2010/main" val="2810956024"/>
      </p:ext>
    </p:extLst>
  </p:cSld>
  <p:clrMapOvr>
    <a:masterClrMapping/>
  </p:clrMapOvr>
  <p:transition>
    <p:pull dir="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1. Execute </a:t>
            </a:r>
            <a:r>
              <a:rPr lang="en-US" sz="3200" dirty="0"/>
              <a:t>Instruction </a:t>
            </a:r>
            <a:r>
              <a:rPr lang="en-US" sz="3200" dirty="0" smtClean="0"/>
              <a:t>for Exception Return</a:t>
            </a:r>
            <a:endParaRPr lang="en-US" sz="3200" dirty="0"/>
          </a:p>
        </p:txBody>
      </p:sp>
      <p:sp>
        <p:nvSpPr>
          <p:cNvPr id="3" name="Content Placeholder 2"/>
          <p:cNvSpPr>
            <a:spLocks noGrp="1"/>
          </p:cNvSpPr>
          <p:nvPr>
            <p:ph idx="1"/>
          </p:nvPr>
        </p:nvSpPr>
        <p:spPr>
          <a:xfrm>
            <a:off x="228600" y="914400"/>
            <a:ext cx="4572000" cy="5867400"/>
          </a:xfrm>
        </p:spPr>
        <p:txBody>
          <a:bodyPr/>
          <a:lstStyle/>
          <a:p>
            <a:r>
              <a:rPr lang="en-US" sz="2000" dirty="0" smtClean="0"/>
              <a:t>No “return from interrupt” instruction</a:t>
            </a:r>
          </a:p>
          <a:p>
            <a:r>
              <a:rPr lang="en-US" sz="2000" dirty="0" smtClean="0"/>
              <a:t>Use regular instruction instead</a:t>
            </a:r>
          </a:p>
          <a:p>
            <a:pPr lvl="1"/>
            <a:r>
              <a:rPr lang="en-US" sz="1800" dirty="0" smtClean="0"/>
              <a:t>BX LR - Branch to address in LR by loading PC with LR contents</a:t>
            </a:r>
          </a:p>
          <a:p>
            <a:pPr lvl="1"/>
            <a:r>
              <a:rPr lang="en-US" sz="1800" dirty="0" smtClean="0"/>
              <a:t>POP …, PC - Pop address from stack into PC</a:t>
            </a:r>
          </a:p>
          <a:p>
            <a:r>
              <a:rPr lang="en-US" sz="2000" dirty="0" smtClean="0"/>
              <a:t>… with a special value EXC_RETURN loaded into the PC to trigger exception handling processing</a:t>
            </a:r>
          </a:p>
          <a:p>
            <a:pPr lvl="1"/>
            <a:r>
              <a:rPr lang="en-US" sz="1800" dirty="0" smtClean="0"/>
              <a:t>BX LR used if EXC_RETURN is still in LR</a:t>
            </a:r>
          </a:p>
          <a:p>
            <a:pPr lvl="1"/>
            <a:r>
              <a:rPr lang="en-US" sz="1800" dirty="0" smtClean="0"/>
              <a:t>If EXC_RETURN has been saved on stack, then use POP</a:t>
            </a:r>
          </a:p>
        </p:txBody>
      </p:sp>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790" t="43469" r="81553" b="22745"/>
          <a:stretch/>
        </p:blipFill>
        <p:spPr bwMode="auto">
          <a:xfrm>
            <a:off x="5287370" y="850292"/>
            <a:ext cx="3552967" cy="38615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790" t="19085" r="78956" b="67183"/>
          <a:stretch/>
        </p:blipFill>
        <p:spPr bwMode="auto">
          <a:xfrm>
            <a:off x="4780127" y="4697105"/>
            <a:ext cx="4344537" cy="15694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10282884"/>
      </p:ext>
    </p:extLst>
  </p:cSld>
  <p:clrMapOvr>
    <a:masterClrMapping/>
  </p:clrMapOvr>
  <p:transition>
    <p:pull dir="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22313" y="2828925"/>
            <a:ext cx="7772400" cy="1362075"/>
          </a:xfrm>
        </p:spPr>
        <p:txBody>
          <a:bodyPr/>
          <a:lstStyle/>
          <a:p>
            <a:r>
              <a:rPr lang="en-US" dirty="0" smtClean="0"/>
              <a:t>Exception and Interrupt Concepts</a:t>
            </a:r>
            <a:endParaRPr lang="en-US" dirty="0"/>
          </a:p>
        </p:txBody>
      </p:sp>
    </p:spTree>
    <p:extLst>
      <p:ext uri="{BB962C8B-B14F-4D97-AF65-F5344CB8AC3E}">
        <p14:creationId xmlns:p14="http://schemas.microsoft.com/office/powerpoint/2010/main" val="3713487077"/>
      </p:ext>
    </p:extLst>
  </p:cSld>
  <p:clrMapOvr>
    <a:masterClrMapping/>
  </p:clrMapOvr>
  <p:transition>
    <p:pull dir="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32947" t="80000" r="51538" b="5053"/>
          <a:stretch/>
        </p:blipFill>
        <p:spPr bwMode="auto">
          <a:xfrm>
            <a:off x="2856944" y="3259069"/>
            <a:ext cx="5155289" cy="18625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What Will Be Popped from Stack?</a:t>
            </a:r>
            <a:endParaRPr lang="en-US" dirty="0"/>
          </a:p>
        </p:txBody>
      </p:sp>
      <p:sp>
        <p:nvSpPr>
          <p:cNvPr id="3" name="Content Placeholder 2"/>
          <p:cNvSpPr>
            <a:spLocks noGrp="1"/>
          </p:cNvSpPr>
          <p:nvPr>
            <p:ph idx="1"/>
          </p:nvPr>
        </p:nvSpPr>
        <p:spPr>
          <a:xfrm>
            <a:off x="291192" y="914400"/>
            <a:ext cx="3505200" cy="1219200"/>
          </a:xfrm>
        </p:spPr>
        <p:txBody>
          <a:bodyPr/>
          <a:lstStyle/>
          <a:p>
            <a:r>
              <a:rPr lang="en-US" dirty="0" smtClean="0"/>
              <a:t>R4: 0x0000_0462</a:t>
            </a:r>
          </a:p>
          <a:p>
            <a:r>
              <a:rPr lang="en-US" dirty="0" smtClean="0"/>
              <a:t>PC: 0xFFFF_FFF9</a:t>
            </a:r>
            <a:endParaRPr lang="en-US" dirty="0"/>
          </a:p>
        </p:txBody>
      </p:sp>
      <p:grpSp>
        <p:nvGrpSpPr>
          <p:cNvPr id="8" name="Group 7"/>
          <p:cNvGrpSpPr/>
          <p:nvPr/>
        </p:nvGrpSpPr>
        <p:grpSpPr>
          <a:xfrm>
            <a:off x="4535852" y="1888203"/>
            <a:ext cx="3829621" cy="4435675"/>
            <a:chOff x="5004621" y="2497803"/>
            <a:chExt cx="3829621" cy="4435675"/>
          </a:xfrm>
        </p:grpSpPr>
        <p:sp>
          <p:nvSpPr>
            <p:cNvPr id="10" name="Line Callout 2 9"/>
            <p:cNvSpPr/>
            <p:nvPr/>
          </p:nvSpPr>
          <p:spPr bwMode="auto">
            <a:xfrm rot="18434846">
              <a:off x="4746906" y="3051446"/>
              <a:ext cx="1420873" cy="313587"/>
            </a:xfrm>
            <a:prstGeom prst="borderCallout2">
              <a:avLst>
                <a:gd name="adj1" fmla="val 18750"/>
                <a:gd name="adj2" fmla="val -8333"/>
                <a:gd name="adj3" fmla="val 18750"/>
                <a:gd name="adj4" fmla="val -16667"/>
                <a:gd name="adj5" fmla="val 90987"/>
                <a:gd name="adj6" fmla="val -65602"/>
              </a:avLst>
            </a:prstGeom>
            <a:noFill/>
            <a:ln w="285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Calibri" pitchFamily="34" charset="0"/>
                </a:rPr>
                <a:t>Saved R4</a:t>
              </a:r>
            </a:p>
          </p:txBody>
        </p:sp>
        <p:sp>
          <p:nvSpPr>
            <p:cNvPr id="11" name="Line Callout 2 10"/>
            <p:cNvSpPr/>
            <p:nvPr/>
          </p:nvSpPr>
          <p:spPr bwMode="auto">
            <a:xfrm rot="18434846">
              <a:off x="5592753" y="3094436"/>
              <a:ext cx="1420873" cy="313587"/>
            </a:xfrm>
            <a:prstGeom prst="borderCallout2">
              <a:avLst>
                <a:gd name="adj1" fmla="val 18750"/>
                <a:gd name="adj2" fmla="val -8333"/>
                <a:gd name="adj3" fmla="val 18750"/>
                <a:gd name="adj4" fmla="val -16667"/>
                <a:gd name="adj5" fmla="val 90987"/>
                <a:gd name="adj6" fmla="val -65602"/>
              </a:avLst>
            </a:prstGeom>
            <a:noFill/>
            <a:ln w="285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Calibri" pitchFamily="34" charset="0"/>
                </a:rPr>
                <a:t>Saved LR</a:t>
              </a:r>
            </a:p>
          </p:txBody>
        </p:sp>
        <p:sp>
          <p:nvSpPr>
            <p:cNvPr id="12" name="Line Callout 2 11"/>
            <p:cNvSpPr/>
            <p:nvPr/>
          </p:nvSpPr>
          <p:spPr bwMode="auto">
            <a:xfrm rot="18434846">
              <a:off x="6400191" y="3094436"/>
              <a:ext cx="1420873" cy="313587"/>
            </a:xfrm>
            <a:prstGeom prst="borderCallout2">
              <a:avLst>
                <a:gd name="adj1" fmla="val 18750"/>
                <a:gd name="adj2" fmla="val -8333"/>
                <a:gd name="adj3" fmla="val 18750"/>
                <a:gd name="adj4" fmla="val -16667"/>
                <a:gd name="adj5" fmla="val 90987"/>
                <a:gd name="adj6" fmla="val -65602"/>
              </a:avLst>
            </a:prstGeom>
            <a:solidFill>
              <a:schemeClr val="bg1">
                <a:lumMod val="95000"/>
              </a:schemeClr>
            </a:solidFill>
            <a:ln w="28575" cap="flat" cmpd="sng" algn="ctr">
              <a:solidFill>
                <a:schemeClr val="bg2">
                  <a:lumMod val="60000"/>
                  <a:lumOff val="40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bg2">
                      <a:lumMod val="75000"/>
                    </a:schemeClr>
                  </a:solidFill>
                  <a:effectLst/>
                  <a:latin typeface="Calibri" pitchFamily="34" charset="0"/>
                </a:rPr>
                <a:t>Saved R0</a:t>
              </a:r>
            </a:p>
          </p:txBody>
        </p:sp>
        <p:sp>
          <p:nvSpPr>
            <p:cNvPr id="13" name="Line Callout 2 12"/>
            <p:cNvSpPr/>
            <p:nvPr/>
          </p:nvSpPr>
          <p:spPr bwMode="auto">
            <a:xfrm rot="2900078">
              <a:off x="6127378" y="6062308"/>
              <a:ext cx="1420873" cy="313587"/>
            </a:xfrm>
            <a:prstGeom prst="borderCallout2">
              <a:avLst>
                <a:gd name="adj1" fmla="val 18750"/>
                <a:gd name="adj2" fmla="val -8333"/>
                <a:gd name="adj3" fmla="val 18750"/>
                <a:gd name="adj4" fmla="val -16667"/>
                <a:gd name="adj5" fmla="val -56652"/>
                <a:gd name="adj6" fmla="val -47242"/>
              </a:avLst>
            </a:prstGeom>
            <a:solidFill>
              <a:schemeClr val="bg1">
                <a:lumMod val="95000"/>
              </a:schemeClr>
            </a:solidFill>
            <a:ln w="25400" cap="flat" cmpd="sng" algn="ctr">
              <a:solidFill>
                <a:schemeClr val="bg2">
                  <a:lumMod val="60000"/>
                  <a:lumOff val="40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bg2">
                      <a:lumMod val="75000"/>
                    </a:schemeClr>
                  </a:solidFill>
                  <a:effectLst/>
                  <a:latin typeface="Calibri" pitchFamily="34" charset="0"/>
                </a:rPr>
                <a:t>Saved LR</a:t>
              </a:r>
            </a:p>
          </p:txBody>
        </p:sp>
        <p:sp>
          <p:nvSpPr>
            <p:cNvPr id="14" name="Line Callout 2 13"/>
            <p:cNvSpPr/>
            <p:nvPr/>
          </p:nvSpPr>
          <p:spPr bwMode="auto">
            <a:xfrm rot="2900078">
              <a:off x="7008566" y="6066248"/>
              <a:ext cx="1420873" cy="313587"/>
            </a:xfrm>
            <a:prstGeom prst="borderCallout2">
              <a:avLst>
                <a:gd name="adj1" fmla="val 18750"/>
                <a:gd name="adj2" fmla="val -8333"/>
                <a:gd name="adj3" fmla="val 18750"/>
                <a:gd name="adj4" fmla="val -16667"/>
                <a:gd name="adj5" fmla="val -56652"/>
                <a:gd name="adj6" fmla="val -47242"/>
              </a:avLst>
            </a:prstGeom>
            <a:solidFill>
              <a:schemeClr val="bg1">
                <a:lumMod val="95000"/>
              </a:schemeClr>
            </a:solidFill>
            <a:ln w="25400" cap="flat" cmpd="sng" algn="ctr">
              <a:solidFill>
                <a:schemeClr val="bg2">
                  <a:lumMod val="60000"/>
                  <a:lumOff val="40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bg2">
                      <a:lumMod val="75000"/>
                    </a:schemeClr>
                  </a:solidFill>
                  <a:effectLst/>
                  <a:latin typeface="Calibri" pitchFamily="34" charset="0"/>
                </a:rPr>
                <a:t>Saved PC</a:t>
              </a:r>
            </a:p>
          </p:txBody>
        </p:sp>
        <p:sp>
          <p:nvSpPr>
            <p:cNvPr id="15" name="Line Callout 2 14"/>
            <p:cNvSpPr/>
            <p:nvPr/>
          </p:nvSpPr>
          <p:spPr bwMode="auto">
            <a:xfrm rot="2900078">
              <a:off x="7770566" y="6040765"/>
              <a:ext cx="1420873" cy="313587"/>
            </a:xfrm>
            <a:prstGeom prst="borderCallout2">
              <a:avLst>
                <a:gd name="adj1" fmla="val 18750"/>
                <a:gd name="adj2" fmla="val -8333"/>
                <a:gd name="adj3" fmla="val 18750"/>
                <a:gd name="adj4" fmla="val -16667"/>
                <a:gd name="adj5" fmla="val -56652"/>
                <a:gd name="adj6" fmla="val -47242"/>
              </a:avLst>
            </a:prstGeom>
            <a:solidFill>
              <a:schemeClr val="bg1">
                <a:lumMod val="95000"/>
              </a:schemeClr>
            </a:solidFill>
            <a:ln w="25400" cap="flat" cmpd="sng" algn="ctr">
              <a:solidFill>
                <a:schemeClr val="bg2">
                  <a:lumMod val="60000"/>
                  <a:lumOff val="40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bg2">
                      <a:lumMod val="75000"/>
                    </a:schemeClr>
                  </a:solidFill>
                  <a:effectLst/>
                  <a:latin typeface="Calibri" pitchFamily="34" charset="0"/>
                </a:rPr>
                <a:t>Saved </a:t>
              </a:r>
              <a:r>
                <a:rPr kumimoji="0" lang="en-US" sz="1800" b="0" i="0" u="none" strike="noStrike" cap="none" normalizeH="0" baseline="0" dirty="0" err="1" smtClean="0">
                  <a:ln>
                    <a:noFill/>
                  </a:ln>
                  <a:solidFill>
                    <a:schemeClr val="bg2">
                      <a:lumMod val="75000"/>
                    </a:schemeClr>
                  </a:solidFill>
                  <a:effectLst/>
                  <a:latin typeface="Calibri" pitchFamily="34" charset="0"/>
                </a:rPr>
                <a:t>xPSR</a:t>
              </a:r>
              <a:endParaRPr kumimoji="0" lang="en-US" sz="1800" b="0" i="0" u="none" strike="noStrike" cap="none" normalizeH="0" baseline="0" dirty="0" smtClean="0">
                <a:ln>
                  <a:noFill/>
                </a:ln>
                <a:solidFill>
                  <a:schemeClr val="bg2">
                    <a:lumMod val="75000"/>
                  </a:schemeClr>
                </a:solidFill>
                <a:effectLst/>
                <a:latin typeface="Calibri" pitchFamily="34" charset="0"/>
              </a:endParaRPr>
            </a:p>
          </p:txBody>
        </p:sp>
        <p:sp>
          <p:nvSpPr>
            <p:cNvPr id="16" name="Line Callout 2 15"/>
            <p:cNvSpPr/>
            <p:nvPr/>
          </p:nvSpPr>
          <p:spPr bwMode="auto">
            <a:xfrm rot="2900078">
              <a:off x="4450978" y="6062308"/>
              <a:ext cx="1420873" cy="313587"/>
            </a:xfrm>
            <a:prstGeom prst="borderCallout2">
              <a:avLst>
                <a:gd name="adj1" fmla="val 18750"/>
                <a:gd name="adj2" fmla="val -8333"/>
                <a:gd name="adj3" fmla="val 18750"/>
                <a:gd name="adj4" fmla="val -16667"/>
                <a:gd name="adj5" fmla="val -56652"/>
                <a:gd name="adj6" fmla="val -47242"/>
              </a:avLst>
            </a:prstGeom>
            <a:solidFill>
              <a:schemeClr val="bg1">
                <a:lumMod val="95000"/>
              </a:schemeClr>
            </a:solidFill>
            <a:ln w="25400" cap="flat" cmpd="sng" algn="ctr">
              <a:solidFill>
                <a:schemeClr val="bg2">
                  <a:lumMod val="60000"/>
                  <a:lumOff val="40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bg2">
                      <a:lumMod val="75000"/>
                    </a:schemeClr>
                  </a:solidFill>
                  <a:effectLst/>
                  <a:latin typeface="Calibri" pitchFamily="34" charset="0"/>
                </a:rPr>
                <a:t>Saved R3</a:t>
              </a:r>
            </a:p>
          </p:txBody>
        </p:sp>
        <p:sp>
          <p:nvSpPr>
            <p:cNvPr id="17" name="Line Callout 2 16"/>
            <p:cNvSpPr/>
            <p:nvPr/>
          </p:nvSpPr>
          <p:spPr bwMode="auto">
            <a:xfrm rot="2900078">
              <a:off x="5329549" y="6066248"/>
              <a:ext cx="1420873" cy="313587"/>
            </a:xfrm>
            <a:prstGeom prst="borderCallout2">
              <a:avLst>
                <a:gd name="adj1" fmla="val 18750"/>
                <a:gd name="adj2" fmla="val -8333"/>
                <a:gd name="adj3" fmla="val 18750"/>
                <a:gd name="adj4" fmla="val -16667"/>
                <a:gd name="adj5" fmla="val -56652"/>
                <a:gd name="adj6" fmla="val -47242"/>
              </a:avLst>
            </a:prstGeom>
            <a:solidFill>
              <a:schemeClr val="bg1">
                <a:lumMod val="95000"/>
              </a:schemeClr>
            </a:solidFill>
            <a:ln w="25400" cap="flat" cmpd="sng" algn="ctr">
              <a:solidFill>
                <a:schemeClr val="bg2">
                  <a:lumMod val="60000"/>
                  <a:lumOff val="40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bg2">
                      <a:lumMod val="75000"/>
                    </a:schemeClr>
                  </a:solidFill>
                  <a:effectLst/>
                  <a:latin typeface="Calibri" pitchFamily="34" charset="0"/>
                </a:rPr>
                <a:t>Saved R12</a:t>
              </a:r>
            </a:p>
          </p:txBody>
        </p:sp>
        <p:sp>
          <p:nvSpPr>
            <p:cNvPr id="18" name="Line Callout 2 17"/>
            <p:cNvSpPr/>
            <p:nvPr/>
          </p:nvSpPr>
          <p:spPr bwMode="auto">
            <a:xfrm rot="18434846">
              <a:off x="7162191" y="3094436"/>
              <a:ext cx="1420873" cy="313587"/>
            </a:xfrm>
            <a:prstGeom prst="borderCallout2">
              <a:avLst>
                <a:gd name="adj1" fmla="val 18750"/>
                <a:gd name="adj2" fmla="val -8333"/>
                <a:gd name="adj3" fmla="val 18750"/>
                <a:gd name="adj4" fmla="val -16667"/>
                <a:gd name="adj5" fmla="val 90987"/>
                <a:gd name="adj6" fmla="val -65602"/>
              </a:avLst>
            </a:prstGeom>
            <a:solidFill>
              <a:schemeClr val="bg1">
                <a:lumMod val="95000"/>
              </a:schemeClr>
            </a:solidFill>
            <a:ln w="28575" cap="flat" cmpd="sng" algn="ctr">
              <a:solidFill>
                <a:schemeClr val="bg2">
                  <a:lumMod val="60000"/>
                  <a:lumOff val="40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bg2">
                      <a:lumMod val="75000"/>
                    </a:schemeClr>
                  </a:solidFill>
                  <a:effectLst/>
                  <a:latin typeface="Calibri" pitchFamily="34" charset="0"/>
                </a:rPr>
                <a:t>Saved R1</a:t>
              </a:r>
            </a:p>
          </p:txBody>
        </p:sp>
        <p:sp>
          <p:nvSpPr>
            <p:cNvPr id="19" name="Line Callout 2 18"/>
            <p:cNvSpPr/>
            <p:nvPr/>
          </p:nvSpPr>
          <p:spPr bwMode="auto">
            <a:xfrm rot="18434846">
              <a:off x="7967012" y="3094436"/>
              <a:ext cx="1420873" cy="313587"/>
            </a:xfrm>
            <a:prstGeom prst="borderCallout2">
              <a:avLst>
                <a:gd name="adj1" fmla="val 18750"/>
                <a:gd name="adj2" fmla="val -8333"/>
                <a:gd name="adj3" fmla="val 18750"/>
                <a:gd name="adj4" fmla="val -16667"/>
                <a:gd name="adj5" fmla="val 90987"/>
                <a:gd name="adj6" fmla="val -65602"/>
              </a:avLst>
            </a:prstGeom>
            <a:solidFill>
              <a:schemeClr val="bg1">
                <a:lumMod val="95000"/>
              </a:schemeClr>
            </a:solidFill>
            <a:ln w="28575" cap="flat" cmpd="sng" algn="ctr">
              <a:solidFill>
                <a:schemeClr val="bg2">
                  <a:lumMod val="60000"/>
                  <a:lumOff val="40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bg2">
                      <a:lumMod val="75000"/>
                    </a:schemeClr>
                  </a:solidFill>
                  <a:effectLst/>
                  <a:latin typeface="Calibri" pitchFamily="34" charset="0"/>
                </a:rPr>
                <a:t>Saved R2</a:t>
              </a:r>
            </a:p>
          </p:txBody>
        </p:sp>
      </p:grpSp>
      <p:pic>
        <p:nvPicPr>
          <p:cNvPr id="717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8667" r="93802" b="52068"/>
          <a:stretch/>
        </p:blipFill>
        <p:spPr bwMode="auto">
          <a:xfrm>
            <a:off x="228600" y="1717894"/>
            <a:ext cx="1889078" cy="4487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7053" t="20000" r="81221" b="77053"/>
          <a:stretch/>
        </p:blipFill>
        <p:spPr bwMode="auto">
          <a:xfrm>
            <a:off x="3031566" y="1066800"/>
            <a:ext cx="4850311"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5465472"/>
      </p:ext>
    </p:extLst>
  </p:cSld>
  <p:clrMapOvr>
    <a:masterClrMapping/>
  </p:clrMapOvr>
  <p:transition>
    <p:pull dir="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a:t>
            </a:r>
            <a:r>
              <a:rPr lang="en-US" dirty="0" smtClean="0"/>
              <a:t>. Select Stack, Restore Context</a:t>
            </a:r>
            <a:endParaRPr lang="en-US" dirty="0"/>
          </a:p>
        </p:txBody>
      </p:sp>
      <p:sp>
        <p:nvSpPr>
          <p:cNvPr id="3" name="Content Placeholder 2"/>
          <p:cNvSpPr>
            <a:spLocks noGrp="1"/>
          </p:cNvSpPr>
          <p:nvPr>
            <p:ph idx="1"/>
          </p:nvPr>
        </p:nvSpPr>
        <p:spPr>
          <a:xfrm>
            <a:off x="228600" y="990600"/>
            <a:ext cx="8839200" cy="2133600"/>
          </a:xfrm>
        </p:spPr>
        <p:txBody>
          <a:bodyPr/>
          <a:lstStyle/>
          <a:p>
            <a:r>
              <a:rPr lang="en-US" sz="2000" dirty="0" smtClean="0"/>
              <a:t>Check EXC_RETURN (bit 2) to determine from which SP to pop the context</a:t>
            </a:r>
          </a:p>
          <a:p>
            <a:endParaRPr lang="en-US" sz="2000" dirty="0"/>
          </a:p>
          <a:p>
            <a:endParaRPr lang="en-US" sz="2000" dirty="0" smtClean="0"/>
          </a:p>
          <a:p>
            <a:endParaRPr lang="en-US" sz="2000" dirty="0"/>
          </a:p>
          <a:p>
            <a:endParaRPr lang="en-US" sz="2000" dirty="0" smtClean="0"/>
          </a:p>
          <a:p>
            <a:r>
              <a:rPr lang="en-US" sz="2000" dirty="0" smtClean="0"/>
              <a:t>Pop the registers from that stack</a:t>
            </a:r>
            <a:endParaRPr lang="en-US" sz="2000" dirty="0"/>
          </a:p>
          <a:p>
            <a:endParaRPr lang="en-US" sz="2000" dirty="0" smtClean="0"/>
          </a:p>
        </p:txBody>
      </p:sp>
      <p:grpSp>
        <p:nvGrpSpPr>
          <p:cNvPr id="7" name="Group 6"/>
          <p:cNvGrpSpPr/>
          <p:nvPr/>
        </p:nvGrpSpPr>
        <p:grpSpPr>
          <a:xfrm>
            <a:off x="533400" y="3733800"/>
            <a:ext cx="7757631" cy="2546762"/>
            <a:chOff x="228600" y="970106"/>
            <a:chExt cx="9114756" cy="2992294"/>
          </a:xfrm>
        </p:grpSpPr>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36422"/>
            <a:stretch/>
          </p:blipFill>
          <p:spPr bwMode="auto">
            <a:xfrm>
              <a:off x="228600" y="970106"/>
              <a:ext cx="5619750" cy="2992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791200" y="3514748"/>
              <a:ext cx="3552156" cy="433943"/>
            </a:xfrm>
            <a:prstGeom prst="rect">
              <a:avLst/>
            </a:prstGeom>
            <a:noFill/>
          </p:spPr>
          <p:txBody>
            <a:bodyPr wrap="none" rtlCol="0">
              <a:spAutoFit/>
            </a:bodyPr>
            <a:lstStyle/>
            <a:p>
              <a:r>
                <a:rPr lang="en-US" sz="1800" dirty="0" smtClean="0">
                  <a:latin typeface="Calibri" pitchFamily="34" charset="0"/>
                </a:rPr>
                <a:t>SP points here during handler</a:t>
              </a:r>
              <a:endParaRPr lang="en-US" sz="1800" dirty="0">
                <a:latin typeface="Calibri" pitchFamily="34" charset="0"/>
              </a:endParaRPr>
            </a:p>
          </p:txBody>
        </p:sp>
        <p:sp>
          <p:nvSpPr>
            <p:cNvPr id="6" name="TextBox 5"/>
            <p:cNvSpPr txBox="1"/>
            <p:nvPr/>
          </p:nvSpPr>
          <p:spPr>
            <a:xfrm>
              <a:off x="5867400" y="990600"/>
              <a:ext cx="2807820" cy="369332"/>
            </a:xfrm>
            <a:prstGeom prst="rect">
              <a:avLst/>
            </a:prstGeom>
            <a:noFill/>
          </p:spPr>
          <p:txBody>
            <a:bodyPr wrap="none" rtlCol="0">
              <a:spAutoFit/>
            </a:bodyPr>
            <a:lstStyle/>
            <a:p>
              <a:r>
                <a:rPr lang="en-US" sz="1800" dirty="0" smtClean="0">
                  <a:latin typeface="Calibri" pitchFamily="34" charset="0"/>
                </a:rPr>
                <a:t>SP points here after handler</a:t>
              </a:r>
              <a:endParaRPr lang="en-US" sz="1800" dirty="0">
                <a:latin typeface="Calibri" pitchFamily="34" charset="0"/>
              </a:endParaRPr>
            </a:p>
          </p:txBody>
        </p:sp>
      </p:grpSp>
      <p:graphicFrame>
        <p:nvGraphicFramePr>
          <p:cNvPr id="8" name="Table 7"/>
          <p:cNvGraphicFramePr>
            <a:graphicFrameLocks noGrp="1"/>
          </p:cNvGraphicFramePr>
          <p:nvPr>
            <p:extLst>
              <p:ext uri="{D42A27DB-BD31-4B8C-83A1-F6EECF244321}">
                <p14:modId xmlns:p14="http://schemas.microsoft.com/office/powerpoint/2010/main" val="3292671066"/>
              </p:ext>
            </p:extLst>
          </p:nvPr>
        </p:nvGraphicFramePr>
        <p:xfrm>
          <a:off x="825598" y="1717040"/>
          <a:ext cx="7404002" cy="1483360"/>
        </p:xfrm>
        <a:graphic>
          <a:graphicData uri="http://schemas.openxmlformats.org/drawingml/2006/table">
            <a:tbl>
              <a:tblPr firstRow="1" bandRow="1">
                <a:tableStyleId>{073A0DAA-6AF3-43AB-8588-CEC1D06C72B9}</a:tableStyleId>
              </a:tblPr>
              <a:tblGrid>
                <a:gridCol w="1802130"/>
                <a:gridCol w="1541780"/>
                <a:gridCol w="4060092"/>
              </a:tblGrid>
              <a:tr h="370840">
                <a:tc>
                  <a:txBody>
                    <a:bodyPr/>
                    <a:lstStyle/>
                    <a:p>
                      <a:r>
                        <a:rPr lang="en-US" sz="1600" dirty="0" smtClean="0"/>
                        <a:t>EXC_RETURN</a:t>
                      </a:r>
                      <a:endParaRPr lang="en-US" sz="1600" dirty="0"/>
                    </a:p>
                  </a:txBody>
                  <a:tcPr/>
                </a:tc>
                <a:tc>
                  <a:txBody>
                    <a:bodyPr/>
                    <a:lstStyle/>
                    <a:p>
                      <a:r>
                        <a:rPr lang="en-US" sz="1600" dirty="0" smtClean="0"/>
                        <a:t>Return Stack</a:t>
                      </a:r>
                      <a:endParaRPr lang="en-US" sz="1600" dirty="0"/>
                    </a:p>
                  </a:txBody>
                  <a:tcPr/>
                </a:tc>
                <a:tc>
                  <a:txBody>
                    <a:bodyPr/>
                    <a:lstStyle/>
                    <a:p>
                      <a:r>
                        <a:rPr lang="en-US" sz="1600" dirty="0" smtClean="0"/>
                        <a:t>Description</a:t>
                      </a:r>
                      <a:endParaRPr lang="en-US" sz="1600" dirty="0"/>
                    </a:p>
                  </a:txBody>
                  <a:tcPr/>
                </a:tc>
              </a:tr>
              <a:tr h="370840">
                <a:tc>
                  <a:txBody>
                    <a:bodyPr/>
                    <a:lstStyle/>
                    <a:p>
                      <a:r>
                        <a:rPr lang="en-US" sz="1600" dirty="0" smtClean="0"/>
                        <a:t>0xFFFF_FFE1</a:t>
                      </a:r>
                      <a:endParaRPr lang="en-US" sz="1600" dirty="0"/>
                    </a:p>
                  </a:txBody>
                  <a:tcPr/>
                </a:tc>
                <a:tc>
                  <a:txBody>
                    <a:bodyPr/>
                    <a:lstStyle/>
                    <a:p>
                      <a:r>
                        <a:rPr lang="en-US" sz="1600" dirty="0" smtClean="0"/>
                        <a:t>0 (MSP)</a:t>
                      </a:r>
                      <a:endParaRPr lang="en-US" sz="1600" dirty="0"/>
                    </a:p>
                  </a:txBody>
                  <a:tcPr/>
                </a:tc>
                <a:tc>
                  <a:txBody>
                    <a:bodyPr/>
                    <a:lstStyle/>
                    <a:p>
                      <a:r>
                        <a:rPr lang="en-US" sz="1600" dirty="0" smtClean="0"/>
                        <a:t>Return to exception handler with MSP</a:t>
                      </a:r>
                      <a:endParaRPr lang="en-US" sz="1600"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0xFFFF_FFE9</a:t>
                      </a:r>
                    </a:p>
                  </a:txBody>
                  <a:tcPr/>
                </a:tc>
                <a:tc>
                  <a:txBody>
                    <a:bodyPr/>
                    <a:lstStyle/>
                    <a:p>
                      <a:r>
                        <a:rPr lang="en-US" sz="1600" dirty="0" smtClean="0"/>
                        <a:t>0 (MSP)</a:t>
                      </a:r>
                      <a:endParaRPr lang="en-US" sz="1600" dirty="0"/>
                    </a:p>
                  </a:txBody>
                  <a:tcPr/>
                </a:tc>
                <a:tc>
                  <a:txBody>
                    <a:bodyPr/>
                    <a:lstStyle/>
                    <a:p>
                      <a:r>
                        <a:rPr lang="en-US" sz="1600" dirty="0" smtClean="0"/>
                        <a:t>Return to thread with MSP</a:t>
                      </a:r>
                      <a:endParaRPr lang="en-US" sz="1600"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0xFFFF_FFED</a:t>
                      </a:r>
                    </a:p>
                  </a:txBody>
                  <a:tcPr/>
                </a:tc>
                <a:tc>
                  <a:txBody>
                    <a:bodyPr/>
                    <a:lstStyle/>
                    <a:p>
                      <a:r>
                        <a:rPr lang="en-US" sz="1600" dirty="0" smtClean="0"/>
                        <a:t>1 (PSP)</a:t>
                      </a:r>
                      <a:endParaRPr lang="en-US" sz="1600" dirty="0"/>
                    </a:p>
                  </a:txBody>
                  <a:tcPr/>
                </a:tc>
                <a:tc>
                  <a:txBody>
                    <a:bodyPr/>
                    <a:lstStyle/>
                    <a:p>
                      <a:r>
                        <a:rPr lang="en-US" sz="1600" dirty="0" smtClean="0"/>
                        <a:t>Return to thread with PSP</a:t>
                      </a:r>
                      <a:endParaRPr lang="en-US" sz="1600" dirty="0"/>
                    </a:p>
                  </a:txBody>
                  <a:tcPr/>
                </a:tc>
              </a:tr>
            </a:tbl>
          </a:graphicData>
        </a:graphic>
      </p:graphicFrame>
    </p:spTree>
    <p:extLst>
      <p:ext uri="{BB962C8B-B14F-4D97-AF65-F5344CB8AC3E}">
        <p14:creationId xmlns:p14="http://schemas.microsoft.com/office/powerpoint/2010/main" val="2835066382"/>
      </p:ext>
    </p:extLst>
  </p:cSld>
  <p:clrMapOvr>
    <a:masterClrMapping/>
  </p:clrMapOvr>
  <p:transition>
    <p:pull dir="ru"/>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32315" t="80000" r="49942" b="4632"/>
          <a:stretch/>
        </p:blipFill>
        <p:spPr bwMode="auto">
          <a:xfrm>
            <a:off x="1662353" y="3124200"/>
            <a:ext cx="6334098"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Example</a:t>
            </a:r>
            <a:endParaRPr lang="en-US" dirty="0"/>
          </a:p>
        </p:txBody>
      </p:sp>
      <p:sp>
        <p:nvSpPr>
          <p:cNvPr id="3" name="Content Placeholder 2"/>
          <p:cNvSpPr>
            <a:spLocks noGrp="1"/>
          </p:cNvSpPr>
          <p:nvPr>
            <p:ph idx="1"/>
          </p:nvPr>
        </p:nvSpPr>
        <p:spPr/>
        <p:txBody>
          <a:bodyPr/>
          <a:lstStyle/>
          <a:p>
            <a:r>
              <a:rPr lang="en-US" sz="2000" dirty="0" smtClean="0"/>
              <a:t>PC=0xFFFF_FFE9, so return to thread mode with main stack pointer</a:t>
            </a:r>
          </a:p>
          <a:p>
            <a:r>
              <a:rPr lang="en-US" sz="2000" dirty="0" smtClean="0"/>
              <a:t>Pop exception stack frame from stack back into registers</a:t>
            </a:r>
            <a:endParaRPr lang="en-US" sz="2000" dirty="0"/>
          </a:p>
          <a:p>
            <a:endParaRPr lang="en-US" sz="2000" dirty="0"/>
          </a:p>
        </p:txBody>
      </p:sp>
      <p:grpSp>
        <p:nvGrpSpPr>
          <p:cNvPr id="4" name="Group 3"/>
          <p:cNvGrpSpPr/>
          <p:nvPr/>
        </p:nvGrpSpPr>
        <p:grpSpPr>
          <a:xfrm>
            <a:off x="4014021" y="1828800"/>
            <a:ext cx="3588962" cy="4435675"/>
            <a:chOff x="5157021" y="2497803"/>
            <a:chExt cx="3588962" cy="4435675"/>
          </a:xfrm>
        </p:grpSpPr>
        <p:sp>
          <p:nvSpPr>
            <p:cNvPr id="6" name="Line Callout 2 5"/>
            <p:cNvSpPr/>
            <p:nvPr/>
          </p:nvSpPr>
          <p:spPr bwMode="auto">
            <a:xfrm rot="18434846">
              <a:off x="4746906" y="3051446"/>
              <a:ext cx="1420873" cy="313587"/>
            </a:xfrm>
            <a:prstGeom prst="borderCallout2">
              <a:avLst>
                <a:gd name="adj1" fmla="val 18750"/>
                <a:gd name="adj2" fmla="val -8333"/>
                <a:gd name="adj3" fmla="val 18750"/>
                <a:gd name="adj4" fmla="val -16667"/>
                <a:gd name="adj5" fmla="val 90987"/>
                <a:gd name="adj6" fmla="val -65602"/>
              </a:avLst>
            </a:prstGeom>
            <a:noFill/>
            <a:ln w="285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Calibri" pitchFamily="34" charset="0"/>
                </a:rPr>
                <a:t>Saved R0</a:t>
              </a:r>
            </a:p>
          </p:txBody>
        </p:sp>
        <p:sp>
          <p:nvSpPr>
            <p:cNvPr id="7" name="Line Callout 2 6"/>
            <p:cNvSpPr/>
            <p:nvPr/>
          </p:nvSpPr>
          <p:spPr bwMode="auto">
            <a:xfrm rot="18434846">
              <a:off x="5592753" y="3094436"/>
              <a:ext cx="1420873" cy="313587"/>
            </a:xfrm>
            <a:prstGeom prst="borderCallout2">
              <a:avLst>
                <a:gd name="adj1" fmla="val 18750"/>
                <a:gd name="adj2" fmla="val -8333"/>
                <a:gd name="adj3" fmla="val 18750"/>
                <a:gd name="adj4" fmla="val -16667"/>
                <a:gd name="adj5" fmla="val 90987"/>
                <a:gd name="adj6" fmla="val -65602"/>
              </a:avLst>
            </a:prstGeom>
            <a:noFill/>
            <a:ln w="285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Calibri" pitchFamily="34" charset="0"/>
                </a:rPr>
                <a:t>Saved R1</a:t>
              </a:r>
            </a:p>
          </p:txBody>
        </p:sp>
        <p:sp>
          <p:nvSpPr>
            <p:cNvPr id="8" name="Line Callout 2 7"/>
            <p:cNvSpPr/>
            <p:nvPr/>
          </p:nvSpPr>
          <p:spPr bwMode="auto">
            <a:xfrm rot="18434846">
              <a:off x="6397574" y="3094436"/>
              <a:ext cx="1420873" cy="313587"/>
            </a:xfrm>
            <a:prstGeom prst="borderCallout2">
              <a:avLst>
                <a:gd name="adj1" fmla="val 18750"/>
                <a:gd name="adj2" fmla="val -8333"/>
                <a:gd name="adj3" fmla="val 18750"/>
                <a:gd name="adj4" fmla="val -16667"/>
                <a:gd name="adj5" fmla="val 90987"/>
                <a:gd name="adj6" fmla="val -65602"/>
              </a:avLst>
            </a:prstGeom>
            <a:noFill/>
            <a:ln w="285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Calibri" pitchFamily="34" charset="0"/>
                </a:rPr>
                <a:t>Saved R2</a:t>
              </a:r>
            </a:p>
          </p:txBody>
        </p:sp>
        <p:sp>
          <p:nvSpPr>
            <p:cNvPr id="9" name="Line Callout 2 8"/>
            <p:cNvSpPr/>
            <p:nvPr/>
          </p:nvSpPr>
          <p:spPr bwMode="auto">
            <a:xfrm rot="18434846">
              <a:off x="7192953" y="3068977"/>
              <a:ext cx="1420873" cy="313587"/>
            </a:xfrm>
            <a:prstGeom prst="borderCallout2">
              <a:avLst>
                <a:gd name="adj1" fmla="val 18750"/>
                <a:gd name="adj2" fmla="val -8333"/>
                <a:gd name="adj3" fmla="val 18750"/>
                <a:gd name="adj4" fmla="val -16667"/>
                <a:gd name="adj5" fmla="val 90987"/>
                <a:gd name="adj6" fmla="val -65602"/>
              </a:avLst>
            </a:prstGeom>
            <a:noFill/>
            <a:ln w="285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Calibri" pitchFamily="34" charset="0"/>
                </a:rPr>
                <a:t>Saved R3</a:t>
              </a:r>
            </a:p>
          </p:txBody>
        </p:sp>
        <p:sp>
          <p:nvSpPr>
            <p:cNvPr id="10" name="Line Callout 2 9"/>
            <p:cNvSpPr/>
            <p:nvPr/>
          </p:nvSpPr>
          <p:spPr bwMode="auto">
            <a:xfrm rot="18434846">
              <a:off x="7878753" y="3094436"/>
              <a:ext cx="1420873" cy="313587"/>
            </a:xfrm>
            <a:prstGeom prst="borderCallout2">
              <a:avLst>
                <a:gd name="adj1" fmla="val 18750"/>
                <a:gd name="adj2" fmla="val -8333"/>
                <a:gd name="adj3" fmla="val 18750"/>
                <a:gd name="adj4" fmla="val -16667"/>
                <a:gd name="adj5" fmla="val 90987"/>
                <a:gd name="adj6" fmla="val -65602"/>
              </a:avLst>
            </a:prstGeom>
            <a:noFill/>
            <a:ln w="285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Calibri" pitchFamily="34" charset="0"/>
                </a:rPr>
                <a:t>Saved R12</a:t>
              </a:r>
            </a:p>
          </p:txBody>
        </p:sp>
        <p:sp>
          <p:nvSpPr>
            <p:cNvPr id="11" name="Line Callout 2 10"/>
            <p:cNvSpPr/>
            <p:nvPr/>
          </p:nvSpPr>
          <p:spPr bwMode="auto">
            <a:xfrm rot="2900078">
              <a:off x="4603378" y="6062308"/>
              <a:ext cx="1420873" cy="313587"/>
            </a:xfrm>
            <a:prstGeom prst="borderCallout2">
              <a:avLst>
                <a:gd name="adj1" fmla="val 18750"/>
                <a:gd name="adj2" fmla="val -8333"/>
                <a:gd name="adj3" fmla="val 18750"/>
                <a:gd name="adj4" fmla="val -16667"/>
                <a:gd name="adj5" fmla="val -56652"/>
                <a:gd name="adj6" fmla="val -47242"/>
              </a:avLst>
            </a:prstGeom>
            <a:solidFill>
              <a:schemeClr val="bg1"/>
            </a:solidFill>
            <a:ln w="254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Calibri" pitchFamily="34" charset="0"/>
                </a:rPr>
                <a:t>Saved LR</a:t>
              </a:r>
            </a:p>
          </p:txBody>
        </p:sp>
        <p:sp>
          <p:nvSpPr>
            <p:cNvPr id="12" name="Line Callout 2 11"/>
            <p:cNvSpPr/>
            <p:nvPr/>
          </p:nvSpPr>
          <p:spPr bwMode="auto">
            <a:xfrm rot="2900078">
              <a:off x="5481949" y="6066248"/>
              <a:ext cx="1420873" cy="313587"/>
            </a:xfrm>
            <a:prstGeom prst="borderCallout2">
              <a:avLst>
                <a:gd name="adj1" fmla="val 18750"/>
                <a:gd name="adj2" fmla="val -8333"/>
                <a:gd name="adj3" fmla="val 18750"/>
                <a:gd name="adj4" fmla="val -16667"/>
                <a:gd name="adj5" fmla="val -56652"/>
                <a:gd name="adj6" fmla="val -47242"/>
              </a:avLst>
            </a:prstGeom>
            <a:solidFill>
              <a:schemeClr val="bg1"/>
            </a:solidFill>
            <a:ln w="254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Calibri" pitchFamily="34" charset="0"/>
                </a:rPr>
                <a:t>Saved PC</a:t>
              </a:r>
            </a:p>
          </p:txBody>
        </p:sp>
        <p:sp>
          <p:nvSpPr>
            <p:cNvPr id="13" name="Line Callout 2 12"/>
            <p:cNvSpPr/>
            <p:nvPr/>
          </p:nvSpPr>
          <p:spPr bwMode="auto">
            <a:xfrm rot="2900078">
              <a:off x="6243949" y="6040765"/>
              <a:ext cx="1420873" cy="313587"/>
            </a:xfrm>
            <a:prstGeom prst="borderCallout2">
              <a:avLst>
                <a:gd name="adj1" fmla="val 18750"/>
                <a:gd name="adj2" fmla="val -8333"/>
                <a:gd name="adj3" fmla="val 18750"/>
                <a:gd name="adj4" fmla="val -16667"/>
                <a:gd name="adj5" fmla="val -56652"/>
                <a:gd name="adj6" fmla="val -47242"/>
              </a:avLst>
            </a:prstGeom>
            <a:solidFill>
              <a:schemeClr val="bg1"/>
            </a:solidFill>
            <a:ln w="254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Calibri" pitchFamily="34" charset="0"/>
                </a:rPr>
                <a:t>Saved </a:t>
              </a:r>
              <a:r>
                <a:rPr kumimoji="0" lang="en-US" sz="1800" b="0" i="0" u="none" strike="noStrike" cap="none" normalizeH="0" baseline="0" dirty="0" err="1" smtClean="0">
                  <a:ln>
                    <a:noFill/>
                  </a:ln>
                  <a:solidFill>
                    <a:schemeClr val="tx1"/>
                  </a:solidFill>
                  <a:effectLst/>
                  <a:latin typeface="Calibri" pitchFamily="34" charset="0"/>
                </a:rPr>
                <a:t>xPSR</a:t>
              </a:r>
              <a:endParaRPr kumimoji="0" lang="en-US" sz="1800" b="0" i="0" u="none" strike="noStrike" cap="none" normalizeH="0" baseline="0" dirty="0" smtClean="0">
                <a:ln>
                  <a:noFill/>
                </a:ln>
                <a:solidFill>
                  <a:schemeClr val="tx1"/>
                </a:solidFill>
                <a:effectLst/>
                <a:latin typeface="Calibri" pitchFamily="34" charset="0"/>
              </a:endParaRPr>
            </a:p>
          </p:txBody>
        </p:sp>
      </p:grpSp>
    </p:spTree>
    <p:extLst>
      <p:ext uri="{BB962C8B-B14F-4D97-AF65-F5344CB8AC3E}">
        <p14:creationId xmlns:p14="http://schemas.microsoft.com/office/powerpoint/2010/main" val="1162248219"/>
      </p:ext>
    </p:extLst>
  </p:cSld>
  <p:clrMapOvr>
    <a:masterClrMapping/>
  </p:clrMapOvr>
  <p:transition>
    <p:pull dir="ru"/>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dirty="0" smtClean="0"/>
              <a:t>Resume Executing Previous </a:t>
            </a:r>
            <a:r>
              <a:rPr lang="en-US" sz="3000" dirty="0"/>
              <a:t>M</a:t>
            </a:r>
            <a:r>
              <a:rPr lang="en-US" sz="3000" dirty="0" smtClean="0"/>
              <a:t>ain </a:t>
            </a:r>
            <a:r>
              <a:rPr lang="en-US" sz="3000" dirty="0"/>
              <a:t>T</a:t>
            </a:r>
            <a:r>
              <a:rPr lang="en-US" sz="3000" dirty="0" smtClean="0"/>
              <a:t>hread Code</a:t>
            </a:r>
            <a:endParaRPr lang="en-US" sz="3000" dirty="0"/>
          </a:p>
        </p:txBody>
      </p:sp>
      <p:sp>
        <p:nvSpPr>
          <p:cNvPr id="6" name="Text Placeholder 5"/>
          <p:cNvSpPr>
            <a:spLocks noGrp="1"/>
          </p:cNvSpPr>
          <p:nvPr>
            <p:ph type="body" idx="4294967295"/>
          </p:nvPr>
        </p:nvSpPr>
        <p:spPr>
          <a:xfrm>
            <a:off x="0" y="838200"/>
            <a:ext cx="2209800" cy="5867400"/>
          </a:xfrm>
        </p:spPr>
        <p:txBody>
          <a:bodyPr/>
          <a:lstStyle/>
          <a:p>
            <a:r>
              <a:rPr lang="en-US" sz="2000" dirty="0" smtClean="0"/>
              <a:t>Exception handling registers have been restored: R0, R1, R2, R3, R12, LR, PC, </a:t>
            </a:r>
            <a:r>
              <a:rPr lang="en-US" sz="2000" dirty="0" err="1" smtClean="0"/>
              <a:t>xPSR</a:t>
            </a:r>
            <a:endParaRPr lang="en-US" sz="2000" dirty="0" smtClean="0"/>
          </a:p>
          <a:p>
            <a:r>
              <a:rPr lang="en-US" sz="2000" dirty="0" smtClean="0"/>
              <a:t>SP is back to previous value</a:t>
            </a:r>
          </a:p>
          <a:p>
            <a:r>
              <a:rPr lang="en-US" sz="2000" dirty="0" smtClean="0"/>
              <a:t>Back in thread mode</a:t>
            </a:r>
          </a:p>
          <a:p>
            <a:r>
              <a:rPr lang="en-US" sz="2000" dirty="0" smtClean="0"/>
              <a:t>Next instruction to execute is at 0x0800_04D6</a:t>
            </a:r>
            <a:endParaRPr lang="en-US" sz="2000" dirty="0"/>
          </a:p>
        </p:txBody>
      </p:sp>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8843" r="72089" b="23062"/>
          <a:stretch/>
        </p:blipFill>
        <p:spPr bwMode="auto">
          <a:xfrm>
            <a:off x="3219734" y="914400"/>
            <a:ext cx="5715000" cy="52288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59622908"/>
      </p:ext>
    </p:extLst>
  </p:cSld>
  <p:clrMapOvr>
    <a:masterClrMapping/>
  </p:clrMapOvr>
  <p:transition>
    <p:pull dir="ru"/>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22313" y="2828925"/>
            <a:ext cx="7772400" cy="1362075"/>
          </a:xfrm>
        </p:spPr>
        <p:txBody>
          <a:bodyPr/>
          <a:lstStyle/>
          <a:p>
            <a:r>
              <a:rPr lang="en-US" dirty="0" smtClean="0"/>
              <a:t>Cortex-M4 </a:t>
            </a:r>
            <a:r>
              <a:rPr lang="en-US" dirty="0"/>
              <a:t>Interrupts</a:t>
            </a:r>
          </a:p>
        </p:txBody>
      </p:sp>
    </p:spTree>
    <p:extLst>
      <p:ext uri="{BB962C8B-B14F-4D97-AF65-F5344CB8AC3E}">
        <p14:creationId xmlns:p14="http://schemas.microsoft.com/office/powerpoint/2010/main" val="3537385205"/>
      </p:ext>
    </p:extLst>
  </p:cSld>
  <p:clrMapOvr>
    <a:masterClrMapping/>
  </p:clrMapOvr>
  <p:transition>
    <p:pull dir="ru"/>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6" name="Rectangle 2"/>
          <p:cNvSpPr>
            <a:spLocks noGrp="1" noChangeArrowheads="1"/>
          </p:cNvSpPr>
          <p:nvPr>
            <p:ph type="title"/>
            <p:custDataLst>
              <p:tags r:id="rId1"/>
            </p:custDataLst>
          </p:nvPr>
        </p:nvSpPr>
        <p:spPr/>
        <p:txBody>
          <a:bodyPr/>
          <a:lstStyle/>
          <a:p>
            <a:pPr>
              <a:defRPr/>
            </a:pPr>
            <a:r>
              <a:rPr lang="en-US" smtClean="0"/>
              <a:t>Microcontroller Interrupts</a:t>
            </a:r>
          </a:p>
        </p:txBody>
      </p:sp>
      <p:sp>
        <p:nvSpPr>
          <p:cNvPr id="6147" name="Rectangle 3"/>
          <p:cNvSpPr>
            <a:spLocks noGrp="1" noChangeArrowheads="1"/>
          </p:cNvSpPr>
          <p:nvPr>
            <p:ph idx="1"/>
            <p:custDataLst>
              <p:tags r:id="rId2"/>
            </p:custDataLst>
          </p:nvPr>
        </p:nvSpPr>
        <p:spPr/>
        <p:txBody>
          <a:bodyPr/>
          <a:lstStyle/>
          <a:p>
            <a:r>
              <a:rPr lang="en-US" sz="2400" dirty="0" smtClean="0"/>
              <a:t>Types of interrupts</a:t>
            </a:r>
          </a:p>
          <a:p>
            <a:pPr lvl="1"/>
            <a:r>
              <a:rPr lang="en-US" sz="2000" dirty="0" smtClean="0"/>
              <a:t>Interrupt requests (IRQs)</a:t>
            </a:r>
          </a:p>
          <a:p>
            <a:pPr lvl="2"/>
            <a:r>
              <a:rPr lang="en-US" sz="1800" b="1" i="1" dirty="0" smtClean="0"/>
              <a:t>Asynchronous</a:t>
            </a:r>
            <a:r>
              <a:rPr lang="en-US" sz="1800" dirty="0" smtClean="0"/>
              <a:t>: not related to what code the processor is currently executing</a:t>
            </a:r>
          </a:p>
          <a:p>
            <a:pPr lvl="2"/>
            <a:r>
              <a:rPr lang="en-US" sz="1800" dirty="0" smtClean="0"/>
              <a:t>Examples: interrupt is asserted, character is received on serial port, or ADC converter finishes conversion</a:t>
            </a:r>
          </a:p>
          <a:p>
            <a:pPr lvl="1"/>
            <a:r>
              <a:rPr lang="en-US" sz="2000" dirty="0" smtClean="0"/>
              <a:t>Non-</a:t>
            </a:r>
            <a:r>
              <a:rPr lang="en-US" sz="2000" dirty="0" err="1" smtClean="0"/>
              <a:t>maskable</a:t>
            </a:r>
            <a:r>
              <a:rPr lang="en-US" sz="2000" dirty="0" smtClean="0"/>
              <a:t> Interrupt (NMI)</a:t>
            </a:r>
          </a:p>
          <a:p>
            <a:pPr lvl="2"/>
            <a:r>
              <a:rPr lang="en-US" sz="1900" dirty="0" smtClean="0"/>
              <a:t>Similar to IRQs but cannot be disabled (non-</a:t>
            </a:r>
            <a:r>
              <a:rPr lang="en-US" sz="1900" dirty="0" err="1" smtClean="0"/>
              <a:t>maskable</a:t>
            </a:r>
            <a:r>
              <a:rPr lang="en-US" sz="1900" dirty="0" smtClean="0"/>
              <a:t>)</a:t>
            </a:r>
          </a:p>
          <a:p>
            <a:pPr lvl="1"/>
            <a:r>
              <a:rPr lang="en-US" sz="2000" dirty="0" smtClean="0"/>
              <a:t>Exceptions, Faults, software interrupts (Generated by core)</a:t>
            </a:r>
          </a:p>
          <a:p>
            <a:pPr lvl="2"/>
            <a:r>
              <a:rPr lang="en-US" sz="1800" b="1" i="1" dirty="0" smtClean="0"/>
              <a:t>Synchronous</a:t>
            </a:r>
            <a:r>
              <a:rPr lang="en-US" sz="1800" dirty="0" smtClean="0"/>
              <a:t>: are the result of specific instructions executing</a:t>
            </a:r>
          </a:p>
          <a:p>
            <a:pPr lvl="2"/>
            <a:r>
              <a:rPr lang="en-US" sz="1800" dirty="0" smtClean="0"/>
              <a:t>Examples: undefined instructions, overflow occurs for a given instruction</a:t>
            </a:r>
          </a:p>
          <a:p>
            <a:pPr lvl="1"/>
            <a:r>
              <a:rPr lang="en-US" sz="2000" dirty="0" err="1" smtClean="0"/>
              <a:t>SysTick</a:t>
            </a:r>
            <a:r>
              <a:rPr lang="en-US" sz="2000" dirty="0" smtClean="0"/>
              <a:t> Timer</a:t>
            </a:r>
          </a:p>
          <a:p>
            <a:r>
              <a:rPr lang="en-US" sz="2400" dirty="0" smtClean="0"/>
              <a:t>Interrupt service routine (ISR) </a:t>
            </a:r>
          </a:p>
          <a:p>
            <a:pPr lvl="1"/>
            <a:r>
              <a:rPr lang="en-US" sz="2000" dirty="0" smtClean="0"/>
              <a:t>Subroutine which processor is </a:t>
            </a:r>
            <a:r>
              <a:rPr lang="en-US" sz="2000" b="1" i="1" dirty="0" smtClean="0"/>
              <a:t>forced to execute </a:t>
            </a:r>
            <a:r>
              <a:rPr lang="en-US" sz="2000" dirty="0" smtClean="0"/>
              <a:t>to respond to a </a:t>
            </a:r>
            <a:r>
              <a:rPr lang="en-US" sz="2000" b="1" i="1" dirty="0" smtClean="0"/>
              <a:t>specific event</a:t>
            </a:r>
            <a:endParaRPr lang="en-US" sz="2000" i="1" dirty="0" smtClean="0"/>
          </a:p>
          <a:p>
            <a:pPr lvl="1"/>
            <a:r>
              <a:rPr lang="en-US" sz="2000" dirty="0" smtClean="0"/>
              <a:t>After ISR completes, MCU goes back to previously executing code</a:t>
            </a:r>
          </a:p>
        </p:txBody>
      </p:sp>
    </p:spTree>
    <p:extLst>
      <p:ext uri="{BB962C8B-B14F-4D97-AF65-F5344CB8AC3E}">
        <p14:creationId xmlns:p14="http://schemas.microsoft.com/office/powerpoint/2010/main" val="205827255"/>
      </p:ext>
    </p:extLst>
  </p:cSld>
  <p:clrMapOvr>
    <a:masterClrMapping/>
  </p:clrMapOvr>
  <p:transition spd="slow">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Nested Vectored Interrupt Controller</a:t>
            </a:r>
            <a:endParaRPr lang="en-US" dirty="0"/>
          </a:p>
        </p:txBody>
      </p:sp>
      <p:sp>
        <p:nvSpPr>
          <p:cNvPr id="3" name="Content Placeholder 2"/>
          <p:cNvSpPr>
            <a:spLocks noGrp="1"/>
          </p:cNvSpPr>
          <p:nvPr>
            <p:ph idx="1"/>
          </p:nvPr>
        </p:nvSpPr>
        <p:spPr>
          <a:xfrm>
            <a:off x="-11152" y="914400"/>
            <a:ext cx="2915392" cy="2743200"/>
          </a:xfrm>
        </p:spPr>
        <p:txBody>
          <a:bodyPr/>
          <a:lstStyle/>
          <a:p>
            <a:pPr>
              <a:spcBef>
                <a:spcPts val="0"/>
              </a:spcBef>
            </a:pPr>
            <a:r>
              <a:rPr lang="en-US" sz="2000" dirty="0"/>
              <a:t>NVIC manages and prioritizes external interrupts for </a:t>
            </a:r>
            <a:r>
              <a:rPr lang="en-US" sz="2000" dirty="0" smtClean="0"/>
              <a:t>Cortex-M4</a:t>
            </a:r>
          </a:p>
          <a:p>
            <a:pPr marL="0" indent="0">
              <a:spcBef>
                <a:spcPts val="0"/>
              </a:spcBef>
              <a:buNone/>
            </a:pPr>
            <a:endParaRPr lang="en-US" sz="2000" dirty="0"/>
          </a:p>
          <a:p>
            <a:pPr>
              <a:spcBef>
                <a:spcPts val="0"/>
              </a:spcBef>
            </a:pPr>
            <a:r>
              <a:rPr lang="en-US" sz="2000" dirty="0" smtClean="0"/>
              <a:t>Interrupts are types of exceptions</a:t>
            </a:r>
          </a:p>
          <a:p>
            <a:pPr lvl="1">
              <a:spcBef>
                <a:spcPts val="0"/>
              </a:spcBef>
            </a:pPr>
            <a:r>
              <a:rPr lang="en-US" sz="1800" dirty="0" smtClean="0"/>
              <a:t>CM4 supports up to 240 IRQs</a:t>
            </a: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b="12783"/>
          <a:stretch/>
        </p:blipFill>
        <p:spPr>
          <a:xfrm>
            <a:off x="2971800" y="838200"/>
            <a:ext cx="6160326" cy="3352648"/>
          </a:xfrm>
          <a:prstGeom prst="rect">
            <a:avLst/>
          </a:prstGeom>
        </p:spPr>
      </p:pic>
      <p:sp>
        <p:nvSpPr>
          <p:cNvPr id="17" name="Content Placeholder 2"/>
          <p:cNvSpPr txBox="1">
            <a:spLocks/>
          </p:cNvSpPr>
          <p:nvPr/>
        </p:nvSpPr>
        <p:spPr bwMode="auto">
          <a:xfrm>
            <a:off x="23037" y="3657600"/>
            <a:ext cx="8077200" cy="2190008"/>
          </a:xfrm>
          <a:prstGeom prst="rect">
            <a:avLst/>
          </a:prstGeom>
          <a:noFill/>
          <a:ln w="9525">
            <a:noFill/>
            <a:miter lim="800000"/>
            <a:headEnd/>
            <a:tailEnd/>
          </a:ln>
        </p:spPr>
        <p:txBody>
          <a:bodyPr vert="horz" wrap="square" lIns="80151" tIns="40076" rIns="80151" bIns="40076" numCol="1" anchor="t" anchorCtr="0" compatLnSpc="1">
            <a:prstTxWarp prst="textNoShape">
              <a:avLst/>
            </a:prstTxWarp>
          </a:bodyPr>
          <a:lstStyle>
            <a:lvl1pPr marL="301625" indent="-301625" algn="l" defTabSz="801688" rtl="0" eaLnBrk="1" fontAlgn="ctr" hangingPunct="1">
              <a:spcBef>
                <a:spcPct val="25000"/>
              </a:spcBef>
              <a:spcAft>
                <a:spcPct val="0"/>
              </a:spcAft>
              <a:buClr>
                <a:schemeClr val="bg2"/>
              </a:buClr>
              <a:buSzPct val="125000"/>
              <a:buFont typeface="Wingdings" pitchFamily="2" charset="2"/>
              <a:buChar char="§"/>
              <a:defRPr b="1">
                <a:solidFill>
                  <a:schemeClr val="tx1"/>
                </a:solidFill>
                <a:latin typeface="+mn-lt"/>
                <a:ea typeface="+mn-ea"/>
                <a:cs typeface="+mn-cs"/>
              </a:defRPr>
            </a:lvl1pPr>
            <a:lvl2pPr marL="650875" indent="-249238" algn="l" defTabSz="801688" rtl="0" eaLnBrk="1" fontAlgn="ctr" hangingPunct="1">
              <a:spcBef>
                <a:spcPct val="25000"/>
              </a:spcBef>
              <a:spcAft>
                <a:spcPct val="0"/>
              </a:spcAft>
              <a:buClr>
                <a:schemeClr val="bg2"/>
              </a:buClr>
              <a:buSzPct val="125000"/>
              <a:buFont typeface="Wingdings" pitchFamily="2" charset="2"/>
              <a:buChar char="§"/>
              <a:defRPr sz="1700">
                <a:solidFill>
                  <a:schemeClr val="tx1"/>
                </a:solidFill>
                <a:latin typeface="+mn-lt"/>
              </a:defRPr>
            </a:lvl2pPr>
            <a:lvl3pPr marL="1001713" indent="-200025" algn="l" defTabSz="801688" rtl="0" eaLnBrk="1" fontAlgn="ctr" hangingPunct="1">
              <a:spcBef>
                <a:spcPct val="25000"/>
              </a:spcBef>
              <a:spcAft>
                <a:spcPct val="0"/>
              </a:spcAft>
              <a:buClr>
                <a:schemeClr val="bg2"/>
              </a:buClr>
              <a:buSzPct val="125000"/>
              <a:buFont typeface="Wingdings" pitchFamily="2" charset="2"/>
              <a:buChar char="§"/>
              <a:defRPr sz="1600">
                <a:solidFill>
                  <a:schemeClr val="tx1"/>
                </a:solidFill>
                <a:latin typeface="+mn-lt"/>
              </a:defRPr>
            </a:lvl3pPr>
            <a:lvl4pPr marL="1403350" indent="-200025" algn="l" defTabSz="801688" rtl="0" eaLnBrk="1" fontAlgn="ctr" hangingPunct="1">
              <a:spcBef>
                <a:spcPct val="25000"/>
              </a:spcBef>
              <a:spcAft>
                <a:spcPct val="0"/>
              </a:spcAft>
              <a:buClr>
                <a:schemeClr val="bg2"/>
              </a:buClr>
              <a:buSzPct val="125000"/>
              <a:buFont typeface="Wingdings" pitchFamily="2" charset="2"/>
              <a:buChar char="§"/>
              <a:defRPr sz="1500">
                <a:solidFill>
                  <a:schemeClr val="tx1"/>
                </a:solidFill>
                <a:latin typeface="+mn-lt"/>
              </a:defRPr>
            </a:lvl4pPr>
            <a:lvl5pPr marL="1803400" indent="-200025" algn="l" defTabSz="801688" rtl="0" eaLnBrk="1" fontAlgn="base" hangingPunct="1">
              <a:spcBef>
                <a:spcPct val="15000"/>
              </a:spcBef>
              <a:spcAft>
                <a:spcPct val="0"/>
              </a:spcAft>
              <a:buClr>
                <a:schemeClr val="tx1"/>
              </a:buClr>
              <a:buSzPct val="70000"/>
              <a:buChar char="•"/>
              <a:defRPr sz="2000">
                <a:solidFill>
                  <a:schemeClr val="bg1"/>
                </a:solidFill>
                <a:latin typeface="+mn-lt"/>
              </a:defRPr>
            </a:lvl5pPr>
            <a:lvl6pPr marL="2260600" indent="-200025" algn="l" defTabSz="801688" rtl="0" eaLnBrk="1" fontAlgn="base" hangingPunct="1">
              <a:spcBef>
                <a:spcPct val="15000"/>
              </a:spcBef>
              <a:spcAft>
                <a:spcPct val="0"/>
              </a:spcAft>
              <a:buClr>
                <a:schemeClr val="tx1"/>
              </a:buClr>
              <a:buSzPct val="70000"/>
              <a:buChar char="•"/>
              <a:defRPr sz="2000">
                <a:solidFill>
                  <a:schemeClr val="bg1"/>
                </a:solidFill>
                <a:latin typeface="+mn-lt"/>
              </a:defRPr>
            </a:lvl6pPr>
            <a:lvl7pPr marL="2717800" indent="-200025" algn="l" defTabSz="801688" rtl="0" eaLnBrk="1" fontAlgn="base" hangingPunct="1">
              <a:spcBef>
                <a:spcPct val="15000"/>
              </a:spcBef>
              <a:spcAft>
                <a:spcPct val="0"/>
              </a:spcAft>
              <a:buClr>
                <a:schemeClr val="tx1"/>
              </a:buClr>
              <a:buSzPct val="70000"/>
              <a:buChar char="•"/>
              <a:defRPr sz="2000">
                <a:solidFill>
                  <a:schemeClr val="bg1"/>
                </a:solidFill>
                <a:latin typeface="+mn-lt"/>
              </a:defRPr>
            </a:lvl7pPr>
            <a:lvl8pPr marL="3175000" indent="-200025" algn="l" defTabSz="801688" rtl="0" eaLnBrk="1" fontAlgn="base" hangingPunct="1">
              <a:spcBef>
                <a:spcPct val="15000"/>
              </a:spcBef>
              <a:spcAft>
                <a:spcPct val="0"/>
              </a:spcAft>
              <a:buClr>
                <a:schemeClr val="tx1"/>
              </a:buClr>
              <a:buSzPct val="70000"/>
              <a:buChar char="•"/>
              <a:defRPr sz="2000">
                <a:solidFill>
                  <a:schemeClr val="bg1"/>
                </a:solidFill>
                <a:latin typeface="+mn-lt"/>
              </a:defRPr>
            </a:lvl8pPr>
            <a:lvl9pPr marL="3632200" indent="-200025" algn="l" defTabSz="801688" rtl="0" eaLnBrk="1" fontAlgn="base" hangingPunct="1">
              <a:spcBef>
                <a:spcPct val="15000"/>
              </a:spcBef>
              <a:spcAft>
                <a:spcPct val="0"/>
              </a:spcAft>
              <a:buClr>
                <a:schemeClr val="tx1"/>
              </a:buClr>
              <a:buSzPct val="70000"/>
              <a:buChar char="•"/>
              <a:defRPr sz="2000">
                <a:solidFill>
                  <a:schemeClr val="bg1"/>
                </a:solidFill>
                <a:latin typeface="+mn-lt"/>
              </a:defRPr>
            </a:lvl9pPr>
          </a:lstStyle>
          <a:p>
            <a:pPr>
              <a:spcBef>
                <a:spcPts val="0"/>
              </a:spcBef>
            </a:pPr>
            <a:r>
              <a:rPr lang="en-US" sz="2000" kern="0" dirty="0" smtClean="0"/>
              <a:t>Modes</a:t>
            </a:r>
          </a:p>
          <a:p>
            <a:pPr lvl="1">
              <a:spcBef>
                <a:spcPts val="0"/>
              </a:spcBef>
            </a:pPr>
            <a:r>
              <a:rPr lang="en-US" sz="1800" kern="0" dirty="0" smtClean="0"/>
              <a:t>Thread Mode: entered on Reset</a:t>
            </a:r>
          </a:p>
          <a:p>
            <a:pPr lvl="1">
              <a:spcBef>
                <a:spcPts val="0"/>
              </a:spcBef>
            </a:pPr>
            <a:r>
              <a:rPr lang="en-US" sz="1800" kern="0" dirty="0" smtClean="0"/>
              <a:t>Handler Mode: entered on executing an exception</a:t>
            </a:r>
          </a:p>
          <a:p>
            <a:pPr>
              <a:spcBef>
                <a:spcPts val="0"/>
              </a:spcBef>
            </a:pPr>
            <a:r>
              <a:rPr lang="en-US" sz="2000" kern="0" dirty="0" smtClean="0"/>
              <a:t>Privilege level</a:t>
            </a:r>
          </a:p>
          <a:p>
            <a:pPr>
              <a:spcBef>
                <a:spcPts val="0"/>
              </a:spcBef>
            </a:pPr>
            <a:r>
              <a:rPr lang="en-US" sz="2000" kern="0" dirty="0" smtClean="0"/>
              <a:t>Stack pointers</a:t>
            </a:r>
          </a:p>
          <a:p>
            <a:pPr lvl="1">
              <a:spcBef>
                <a:spcPts val="0"/>
              </a:spcBef>
            </a:pPr>
            <a:r>
              <a:rPr lang="en-US" sz="1800" kern="0" dirty="0" smtClean="0"/>
              <a:t>Main Stack Pointer, MSP</a:t>
            </a:r>
          </a:p>
          <a:p>
            <a:pPr lvl="1">
              <a:spcBef>
                <a:spcPts val="0"/>
              </a:spcBef>
            </a:pPr>
            <a:r>
              <a:rPr lang="en-US" sz="1800" kern="0" dirty="0" smtClean="0"/>
              <a:t>Process Stack Pointer, PSP</a:t>
            </a:r>
          </a:p>
          <a:p>
            <a:pPr>
              <a:spcBef>
                <a:spcPts val="0"/>
              </a:spcBef>
            </a:pPr>
            <a:r>
              <a:rPr lang="en-US" sz="2000" kern="0" dirty="0" smtClean="0"/>
              <a:t>Exception states: Inactive, Pending, Active, A&amp;P</a:t>
            </a:r>
          </a:p>
          <a:p>
            <a:pPr lvl="1">
              <a:spcBef>
                <a:spcPts val="0"/>
              </a:spcBef>
            </a:pPr>
            <a:endParaRPr lang="en-US" sz="1800" kern="0" dirty="0" smtClean="0"/>
          </a:p>
          <a:p>
            <a:pPr lvl="1">
              <a:spcBef>
                <a:spcPts val="0"/>
              </a:spcBef>
            </a:pPr>
            <a:endParaRPr lang="en-US" sz="1800" kern="0" dirty="0" smtClean="0"/>
          </a:p>
        </p:txBody>
      </p:sp>
    </p:spTree>
    <p:extLst>
      <p:ext uri="{BB962C8B-B14F-4D97-AF65-F5344CB8AC3E}">
        <p14:creationId xmlns:p14="http://schemas.microsoft.com/office/powerpoint/2010/main" val="2806895501"/>
      </p:ext>
    </p:extLst>
  </p:cSld>
  <p:clrMapOvr>
    <a:masterClrMapping/>
  </p:clrMapOvr>
  <p:transition>
    <p:pull dir="ru"/>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Interrupt Sources (Partial)</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932276118"/>
              </p:ext>
            </p:extLst>
          </p:nvPr>
        </p:nvGraphicFramePr>
        <p:xfrm>
          <a:off x="152400" y="990600"/>
          <a:ext cx="8839200" cy="4124960"/>
        </p:xfrm>
        <a:graphic>
          <a:graphicData uri="http://schemas.openxmlformats.org/drawingml/2006/table">
            <a:tbl>
              <a:tblPr firstRow="1" bandRow="1">
                <a:tableStyleId>{073A0DAA-6AF3-43AB-8588-CEC1D06C72B9}</a:tableStyleId>
              </a:tblPr>
              <a:tblGrid>
                <a:gridCol w="1986745"/>
                <a:gridCol w="527855"/>
                <a:gridCol w="1295400"/>
                <a:gridCol w="2133600"/>
                <a:gridCol w="2895600"/>
              </a:tblGrid>
              <a:tr h="370840">
                <a:tc>
                  <a:txBody>
                    <a:bodyPr/>
                    <a:lstStyle/>
                    <a:p>
                      <a:pPr algn="ctr"/>
                      <a:r>
                        <a:rPr lang="en-US" sz="1600" dirty="0" smtClean="0">
                          <a:latin typeface="+mj-lt"/>
                        </a:rPr>
                        <a:t>Vector Start Address</a:t>
                      </a:r>
                      <a:endParaRPr lang="en-US" sz="1600" dirty="0">
                        <a:latin typeface="+mj-lt"/>
                      </a:endParaRPr>
                    </a:p>
                  </a:txBody>
                  <a:tcPr/>
                </a:tc>
                <a:tc>
                  <a:txBody>
                    <a:bodyPr/>
                    <a:lstStyle/>
                    <a:p>
                      <a:pPr algn="ctr"/>
                      <a:r>
                        <a:rPr lang="en-US" sz="1600" dirty="0" smtClean="0">
                          <a:latin typeface="+mj-lt"/>
                        </a:rPr>
                        <a:t>No.</a:t>
                      </a:r>
                      <a:endParaRPr lang="en-US" sz="1600" dirty="0">
                        <a:latin typeface="+mj-lt"/>
                      </a:endParaRPr>
                    </a:p>
                  </a:txBody>
                  <a:tcPr/>
                </a:tc>
                <a:tc>
                  <a:txBody>
                    <a:bodyPr/>
                    <a:lstStyle/>
                    <a:p>
                      <a:pPr algn="ctr"/>
                      <a:r>
                        <a:rPr lang="en-US" sz="1600" dirty="0" smtClean="0">
                          <a:latin typeface="+mj-lt"/>
                        </a:rPr>
                        <a:t>Priority</a:t>
                      </a:r>
                      <a:endParaRPr lang="en-US" sz="1600" dirty="0">
                        <a:latin typeface="+mj-lt"/>
                      </a:endParaRPr>
                    </a:p>
                  </a:txBody>
                  <a:tcPr/>
                </a:tc>
                <a:tc>
                  <a:txBody>
                    <a:bodyPr/>
                    <a:lstStyle/>
                    <a:p>
                      <a:pPr algn="ctr"/>
                      <a:r>
                        <a:rPr lang="en-US" sz="1600" dirty="0" smtClean="0">
                          <a:latin typeface="+mj-lt"/>
                        </a:rPr>
                        <a:t>Exception Type</a:t>
                      </a:r>
                      <a:endParaRPr lang="en-US" sz="1600" dirty="0">
                        <a:latin typeface="+mj-lt"/>
                      </a:endParaRPr>
                    </a:p>
                  </a:txBody>
                  <a:tcPr/>
                </a:tc>
                <a:tc>
                  <a:txBody>
                    <a:bodyPr/>
                    <a:lstStyle/>
                    <a:p>
                      <a:pPr algn="ctr"/>
                      <a:r>
                        <a:rPr lang="en-US" sz="1600" dirty="0" smtClean="0">
                          <a:latin typeface="+mj-lt"/>
                        </a:rPr>
                        <a:t>Description</a:t>
                      </a:r>
                      <a:endParaRPr lang="en-US" sz="1600" dirty="0">
                        <a:latin typeface="+mj-lt"/>
                      </a:endParaRPr>
                    </a:p>
                  </a:txBody>
                  <a:tcPr/>
                </a:tc>
              </a:tr>
              <a:tr h="370840">
                <a:tc>
                  <a:txBody>
                    <a:bodyPr/>
                    <a:lstStyle/>
                    <a:p>
                      <a:pPr algn="ctr"/>
                      <a:r>
                        <a:rPr lang="en-US" sz="1600" dirty="0" smtClean="0">
                          <a:latin typeface="+mj-lt"/>
                        </a:rPr>
                        <a:t>0x0000_0004</a:t>
                      </a:r>
                      <a:endParaRPr lang="en-US" sz="1600" dirty="0">
                        <a:latin typeface="+mj-lt"/>
                      </a:endParaRPr>
                    </a:p>
                  </a:txBody>
                  <a:tcPr/>
                </a:tc>
                <a:tc>
                  <a:txBody>
                    <a:bodyPr/>
                    <a:lstStyle/>
                    <a:p>
                      <a:pPr algn="ctr"/>
                      <a:r>
                        <a:rPr lang="en-US" sz="1600" dirty="0" smtClean="0">
                          <a:latin typeface="+mj-lt"/>
                        </a:rPr>
                        <a:t>1</a:t>
                      </a:r>
                      <a:endParaRPr lang="en-US" sz="1600" dirty="0">
                        <a:latin typeface="+mj-lt"/>
                      </a:endParaRPr>
                    </a:p>
                  </a:txBody>
                  <a:tcPr/>
                </a:tc>
                <a:tc>
                  <a:txBody>
                    <a:bodyPr/>
                    <a:lstStyle/>
                    <a:p>
                      <a:pPr algn="ctr"/>
                      <a:r>
                        <a:rPr lang="en-US" sz="1600" dirty="0" smtClean="0">
                          <a:latin typeface="+mj-lt"/>
                        </a:rPr>
                        <a:t>-3(top)</a:t>
                      </a:r>
                      <a:endParaRPr lang="en-US" sz="1600" dirty="0">
                        <a:latin typeface="+mj-lt"/>
                      </a:endParaRPr>
                    </a:p>
                  </a:txBody>
                  <a:tcPr/>
                </a:tc>
                <a:tc>
                  <a:txBody>
                    <a:bodyPr/>
                    <a:lstStyle/>
                    <a:p>
                      <a:pPr algn="ctr"/>
                      <a:r>
                        <a:rPr lang="en-US" sz="1600" dirty="0" smtClean="0">
                          <a:latin typeface="+mj-lt"/>
                        </a:rPr>
                        <a:t>Reset</a:t>
                      </a:r>
                      <a:endParaRPr lang="en-US" sz="1600" dirty="0">
                        <a:latin typeface="+mj-lt"/>
                      </a:endParaRPr>
                    </a:p>
                  </a:txBody>
                  <a:tcPr/>
                </a:tc>
                <a:tc>
                  <a:txBody>
                    <a:bodyPr/>
                    <a:lstStyle/>
                    <a:p>
                      <a:pPr algn="ctr"/>
                      <a:r>
                        <a:rPr lang="en-US" sz="1600" dirty="0" smtClean="0">
                          <a:latin typeface="+mj-lt"/>
                        </a:rPr>
                        <a:t>Generated by core</a:t>
                      </a:r>
                      <a:endParaRPr lang="en-US" sz="1600" dirty="0">
                        <a:latin typeface="+mj-lt"/>
                      </a:endParaRPr>
                    </a:p>
                  </a:txBody>
                  <a:tcPr/>
                </a:tc>
              </a:tr>
              <a:tr h="370840">
                <a:tc>
                  <a:txBody>
                    <a:bodyPr/>
                    <a:lstStyle/>
                    <a:p>
                      <a:pPr algn="ctr"/>
                      <a:r>
                        <a:rPr lang="en-US" sz="1600" dirty="0" smtClean="0">
                          <a:latin typeface="+mj-lt"/>
                        </a:rPr>
                        <a:t>0x0000_0008</a:t>
                      </a:r>
                      <a:endParaRPr lang="en-US" sz="1600" dirty="0">
                        <a:latin typeface="+mj-lt"/>
                      </a:endParaRPr>
                    </a:p>
                  </a:txBody>
                  <a:tcPr/>
                </a:tc>
                <a:tc>
                  <a:txBody>
                    <a:bodyPr/>
                    <a:lstStyle/>
                    <a:p>
                      <a:pPr algn="ctr"/>
                      <a:r>
                        <a:rPr lang="en-US" sz="1600" dirty="0" smtClean="0">
                          <a:latin typeface="+mj-lt"/>
                        </a:rPr>
                        <a:t>2</a:t>
                      </a:r>
                      <a:endParaRPr lang="en-US" sz="1600" dirty="0">
                        <a:latin typeface="+mj-lt"/>
                      </a:endParaRPr>
                    </a:p>
                  </a:txBody>
                  <a:tcPr/>
                </a:tc>
                <a:tc>
                  <a:txBody>
                    <a:bodyPr/>
                    <a:lstStyle/>
                    <a:p>
                      <a:pPr algn="ctr"/>
                      <a:r>
                        <a:rPr lang="en-US" sz="1600" dirty="0" smtClean="0">
                          <a:latin typeface="+mj-lt"/>
                        </a:rPr>
                        <a:t>-2</a:t>
                      </a:r>
                      <a:endParaRPr lang="en-US" sz="1600" dirty="0">
                        <a:latin typeface="+mj-lt"/>
                      </a:endParaRPr>
                    </a:p>
                  </a:txBody>
                  <a:tcPr/>
                </a:tc>
                <a:tc>
                  <a:txBody>
                    <a:bodyPr/>
                    <a:lstStyle/>
                    <a:p>
                      <a:pPr algn="ctr"/>
                      <a:r>
                        <a:rPr lang="en-US" sz="1600" dirty="0" smtClean="0">
                          <a:latin typeface="+mj-lt"/>
                        </a:rPr>
                        <a:t>NMI</a:t>
                      </a:r>
                      <a:endParaRPr lang="en-US" sz="1600" dirty="0">
                        <a:latin typeface="+mj-lt"/>
                      </a:endParaRPr>
                    </a:p>
                  </a:txBody>
                  <a:tcPr/>
                </a:tc>
                <a:tc>
                  <a:txBody>
                    <a:bodyPr/>
                    <a:lstStyle/>
                    <a:p>
                      <a:pPr algn="ctr"/>
                      <a:r>
                        <a:rPr lang="en-US" sz="1600" dirty="0" smtClean="0">
                          <a:latin typeface="+mj-lt"/>
                        </a:rPr>
                        <a:t>From</a:t>
                      </a:r>
                      <a:r>
                        <a:rPr lang="en-US" sz="1600" baseline="0" dirty="0" smtClean="0">
                          <a:latin typeface="+mj-lt"/>
                        </a:rPr>
                        <a:t> on chip peripherals or external sources</a:t>
                      </a:r>
                      <a:endParaRPr lang="en-US" sz="1600" dirty="0">
                        <a:latin typeface="+mj-lt"/>
                      </a:endParaRPr>
                    </a:p>
                  </a:txBody>
                  <a:tcPr/>
                </a:tc>
              </a:tr>
              <a:tr h="370840">
                <a:tc>
                  <a:txBody>
                    <a:bodyPr/>
                    <a:lstStyle/>
                    <a:p>
                      <a:pPr algn="ctr"/>
                      <a:r>
                        <a:rPr lang="en-US" sz="1600" dirty="0" smtClean="0">
                          <a:latin typeface="+mj-lt"/>
                        </a:rPr>
                        <a:t>0x0000_000C</a:t>
                      </a:r>
                      <a:endParaRPr lang="en-US" sz="1600" dirty="0">
                        <a:latin typeface="+mj-lt"/>
                      </a:endParaRPr>
                    </a:p>
                  </a:txBody>
                  <a:tcPr/>
                </a:tc>
                <a:tc>
                  <a:txBody>
                    <a:bodyPr/>
                    <a:lstStyle/>
                    <a:p>
                      <a:pPr algn="ctr"/>
                      <a:r>
                        <a:rPr lang="en-US" sz="1600" dirty="0" smtClean="0">
                          <a:latin typeface="+mj-lt"/>
                        </a:rPr>
                        <a:t>3</a:t>
                      </a:r>
                      <a:endParaRPr lang="en-US" sz="1600" dirty="0">
                        <a:latin typeface="+mj-lt"/>
                      </a:endParaRPr>
                    </a:p>
                  </a:txBody>
                  <a:tcPr/>
                </a:tc>
                <a:tc>
                  <a:txBody>
                    <a:bodyPr/>
                    <a:lstStyle/>
                    <a:p>
                      <a:pPr algn="ctr"/>
                      <a:r>
                        <a:rPr lang="en-US" sz="1600" dirty="0" smtClean="0">
                          <a:latin typeface="+mj-lt"/>
                        </a:rPr>
                        <a:t>-1</a:t>
                      </a:r>
                      <a:endParaRPr lang="en-US" sz="1600" dirty="0">
                        <a:latin typeface="+mj-lt"/>
                      </a:endParaRPr>
                    </a:p>
                  </a:txBody>
                  <a:tcPr/>
                </a:tc>
                <a:tc>
                  <a:txBody>
                    <a:bodyPr/>
                    <a:lstStyle/>
                    <a:p>
                      <a:pPr algn="ctr"/>
                      <a:r>
                        <a:rPr lang="en-US" sz="1600" dirty="0" smtClean="0">
                          <a:latin typeface="+mj-lt"/>
                        </a:rPr>
                        <a:t>Hard Fault</a:t>
                      </a:r>
                      <a:endParaRPr lang="en-US" sz="1600" dirty="0">
                        <a:latin typeface="+mj-lt"/>
                      </a:endParaRPr>
                    </a:p>
                  </a:txBody>
                  <a:tcPr/>
                </a:tc>
                <a:tc>
                  <a:txBody>
                    <a:bodyPr/>
                    <a:lstStyle/>
                    <a:p>
                      <a:pPr algn="ctr"/>
                      <a:r>
                        <a:rPr lang="en-US" sz="1600" dirty="0" smtClean="0">
                          <a:latin typeface="+mj-lt"/>
                        </a:rPr>
                        <a:t>All fault conditions</a:t>
                      </a:r>
                      <a:endParaRPr lang="en-US" sz="1600" dirty="0">
                        <a:latin typeface="+mj-lt"/>
                      </a:endParaRPr>
                    </a:p>
                  </a:txBody>
                  <a:tcPr/>
                </a:tc>
              </a:tr>
              <a:tr h="370840">
                <a:tc>
                  <a:txBody>
                    <a:bodyPr/>
                    <a:lstStyle/>
                    <a:p>
                      <a:pPr algn="ctr"/>
                      <a:r>
                        <a:rPr lang="en-US" sz="1600" dirty="0" smtClean="0">
                          <a:latin typeface="+mj-lt"/>
                        </a:rPr>
                        <a:t>0x0000_0014</a:t>
                      </a:r>
                      <a:endParaRPr lang="en-US" sz="1600" dirty="0">
                        <a:latin typeface="+mj-lt"/>
                      </a:endParaRPr>
                    </a:p>
                  </a:txBody>
                  <a:tcPr/>
                </a:tc>
                <a:tc>
                  <a:txBody>
                    <a:bodyPr/>
                    <a:lstStyle/>
                    <a:p>
                      <a:pPr algn="ctr"/>
                      <a:r>
                        <a:rPr lang="en-US" sz="1600" dirty="0" smtClean="0">
                          <a:latin typeface="+mj-lt"/>
                        </a:rPr>
                        <a:t>5</a:t>
                      </a:r>
                      <a:endParaRPr lang="en-US" sz="1600" dirty="0">
                        <a:latin typeface="+mj-lt"/>
                      </a:endParaRPr>
                    </a:p>
                  </a:txBody>
                  <a:tcPr/>
                </a:tc>
                <a:tc>
                  <a:txBody>
                    <a:bodyPr/>
                    <a:lstStyle/>
                    <a:p>
                      <a:pPr algn="ctr"/>
                      <a:r>
                        <a:rPr lang="en-US" sz="1600" dirty="0" smtClean="0">
                          <a:latin typeface="+mj-lt"/>
                        </a:rPr>
                        <a:t>Settable</a:t>
                      </a:r>
                      <a:endParaRPr lang="en-US" sz="1600" dirty="0">
                        <a:latin typeface="+mj-lt"/>
                      </a:endParaRPr>
                    </a:p>
                  </a:txBody>
                  <a:tcPr/>
                </a:tc>
                <a:tc>
                  <a:txBody>
                    <a:bodyPr/>
                    <a:lstStyle/>
                    <a:p>
                      <a:pPr algn="ctr"/>
                      <a:r>
                        <a:rPr lang="en-US" sz="1600" dirty="0" smtClean="0">
                          <a:latin typeface="+mj-lt"/>
                        </a:rPr>
                        <a:t>Bus Fault</a:t>
                      </a:r>
                      <a:endParaRPr lang="en-US" sz="1600" dirty="0">
                        <a:latin typeface="+mj-lt"/>
                      </a:endParaRPr>
                    </a:p>
                  </a:txBody>
                  <a:tcPr/>
                </a:tc>
                <a:tc>
                  <a:txBody>
                    <a:bodyPr/>
                    <a:lstStyle/>
                    <a:p>
                      <a:pPr algn="ctr"/>
                      <a:r>
                        <a:rPr lang="en-US" sz="1600" dirty="0" smtClean="0">
                          <a:latin typeface="+mj-lt"/>
                        </a:rPr>
                        <a:t>Bus error</a:t>
                      </a:r>
                      <a:endParaRPr lang="en-US" sz="1600" dirty="0">
                        <a:latin typeface="+mj-lt"/>
                      </a:endParaRPr>
                    </a:p>
                  </a:txBody>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latin typeface="+mj-lt"/>
                        </a:rPr>
                        <a:t>0x0000_0030</a:t>
                      </a:r>
                    </a:p>
                  </a:txBody>
                  <a:tcPr/>
                </a:tc>
                <a:tc>
                  <a:txBody>
                    <a:bodyPr/>
                    <a:lstStyle/>
                    <a:p>
                      <a:pPr algn="ctr"/>
                      <a:r>
                        <a:rPr lang="en-US" sz="1600" dirty="0" smtClean="0">
                          <a:latin typeface="+mj-lt"/>
                        </a:rPr>
                        <a:t>12</a:t>
                      </a:r>
                      <a:endParaRPr lang="en-US" sz="1600" dirty="0">
                        <a:latin typeface="+mj-lt"/>
                      </a:endParaRPr>
                    </a:p>
                  </a:txBody>
                  <a:tcPr/>
                </a:tc>
                <a:tc>
                  <a:txBody>
                    <a:bodyPr/>
                    <a:lstStyle/>
                    <a:p>
                      <a:pPr algn="ctr"/>
                      <a:r>
                        <a:rPr lang="en-US" sz="1600" dirty="0" smtClean="0">
                          <a:latin typeface="+mj-lt"/>
                        </a:rPr>
                        <a:t>Settable</a:t>
                      </a:r>
                      <a:endParaRPr lang="en-US" sz="1600" dirty="0">
                        <a:latin typeface="+mj-lt"/>
                      </a:endParaRPr>
                    </a:p>
                  </a:txBody>
                  <a:tcPr/>
                </a:tc>
                <a:tc>
                  <a:txBody>
                    <a:bodyPr/>
                    <a:lstStyle/>
                    <a:p>
                      <a:pPr algn="ctr"/>
                      <a:r>
                        <a:rPr lang="en-US" sz="1600" dirty="0" smtClean="0">
                          <a:latin typeface="+mj-lt"/>
                        </a:rPr>
                        <a:t>Debug Monitor</a:t>
                      </a:r>
                      <a:endParaRPr lang="en-US" sz="1600" dirty="0">
                        <a:latin typeface="+mj-l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latin typeface="+mj-lt"/>
                        </a:rPr>
                        <a:t>Software based debug</a:t>
                      </a:r>
                    </a:p>
                  </a:txBody>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latin typeface="+mj-lt"/>
                        </a:rPr>
                        <a:t>0x0000_003C</a:t>
                      </a:r>
                    </a:p>
                  </a:txBody>
                  <a:tcPr/>
                </a:tc>
                <a:tc>
                  <a:txBody>
                    <a:bodyPr/>
                    <a:lstStyle/>
                    <a:p>
                      <a:pPr algn="ctr"/>
                      <a:r>
                        <a:rPr lang="en-US" sz="1600" dirty="0" smtClean="0">
                          <a:latin typeface="+mj-lt"/>
                        </a:rPr>
                        <a:t>15</a:t>
                      </a:r>
                      <a:endParaRPr lang="en-US" sz="1600" dirty="0">
                        <a:latin typeface="+mj-lt"/>
                      </a:endParaRPr>
                    </a:p>
                  </a:txBody>
                  <a:tcPr/>
                </a:tc>
                <a:tc>
                  <a:txBody>
                    <a:bodyPr/>
                    <a:lstStyle/>
                    <a:p>
                      <a:pPr algn="ctr"/>
                      <a:r>
                        <a:rPr lang="en-US" sz="1600" dirty="0" smtClean="0">
                          <a:latin typeface="+mj-lt"/>
                        </a:rPr>
                        <a:t>Settable</a:t>
                      </a:r>
                      <a:endParaRPr lang="en-US" sz="1600" dirty="0">
                        <a:latin typeface="+mj-lt"/>
                      </a:endParaRPr>
                    </a:p>
                  </a:txBody>
                  <a:tcPr/>
                </a:tc>
                <a:tc>
                  <a:txBody>
                    <a:bodyPr/>
                    <a:lstStyle/>
                    <a:p>
                      <a:pPr algn="ctr"/>
                      <a:r>
                        <a:rPr lang="en-US" sz="1600" dirty="0" smtClean="0">
                          <a:latin typeface="+mj-lt"/>
                        </a:rPr>
                        <a:t>SYSTICK</a:t>
                      </a:r>
                      <a:endParaRPr lang="en-US" sz="1600" dirty="0">
                        <a:latin typeface="+mj-l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latin typeface="+mj-lt"/>
                        </a:rPr>
                        <a:t>Processor</a:t>
                      </a:r>
                      <a:r>
                        <a:rPr lang="en-US" sz="1600" baseline="0" dirty="0" smtClean="0">
                          <a:latin typeface="+mj-lt"/>
                        </a:rPr>
                        <a:t> timer</a:t>
                      </a:r>
                      <a:endParaRPr lang="en-US" sz="1600" dirty="0" smtClean="0">
                        <a:latin typeface="+mj-lt"/>
                      </a:endParaRPr>
                    </a:p>
                  </a:txBody>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latin typeface="+mj-lt"/>
                        </a:rPr>
                        <a:t>0x0000_0040</a:t>
                      </a:r>
                      <a:endParaRPr lang="en-US" sz="1600" dirty="0">
                        <a:latin typeface="+mj-lt"/>
                      </a:endParaRPr>
                    </a:p>
                  </a:txBody>
                  <a:tcPr/>
                </a:tc>
                <a:tc>
                  <a:txBody>
                    <a:bodyPr/>
                    <a:lstStyle/>
                    <a:p>
                      <a:pPr algn="ctr"/>
                      <a:r>
                        <a:rPr lang="en-US" sz="1600" dirty="0" smtClean="0">
                          <a:latin typeface="+mj-lt"/>
                        </a:rPr>
                        <a:t>16</a:t>
                      </a:r>
                      <a:endParaRPr lang="en-US" sz="1600" dirty="0">
                        <a:latin typeface="+mj-lt"/>
                      </a:endParaRPr>
                    </a:p>
                  </a:txBody>
                  <a:tcPr/>
                </a:tc>
                <a:tc>
                  <a:txBody>
                    <a:bodyPr/>
                    <a:lstStyle/>
                    <a:p>
                      <a:pPr algn="ctr"/>
                      <a:r>
                        <a:rPr lang="en-US" sz="1600" kern="1200" dirty="0" smtClean="0">
                          <a:solidFill>
                            <a:schemeClr val="dk1"/>
                          </a:solidFill>
                          <a:latin typeface="+mn-lt"/>
                          <a:ea typeface="+mn-ea"/>
                          <a:cs typeface="+mn-cs"/>
                        </a:rPr>
                        <a:t>Settable</a:t>
                      </a:r>
                      <a:endParaRPr lang="en-US" sz="1600" kern="1200" dirty="0">
                        <a:solidFill>
                          <a:schemeClr val="dk1"/>
                        </a:solidFill>
                        <a:latin typeface="+mn-lt"/>
                        <a:ea typeface="+mn-ea"/>
                        <a:cs typeface="+mn-cs"/>
                      </a:endParaRPr>
                    </a:p>
                  </a:txBody>
                  <a:tcPr/>
                </a:tc>
                <a:tc>
                  <a:txBody>
                    <a:bodyPr/>
                    <a:lstStyle/>
                    <a:p>
                      <a:pPr algn="ctr"/>
                      <a:r>
                        <a:rPr lang="en-US" sz="1600" dirty="0" smtClean="0">
                          <a:latin typeface="+mj-lt"/>
                        </a:rPr>
                        <a:t>WWDG</a:t>
                      </a:r>
                      <a:endParaRPr lang="en-US" sz="1600" dirty="0">
                        <a:latin typeface="+mj-lt"/>
                      </a:endParaRPr>
                    </a:p>
                  </a:txBody>
                  <a:tcPr/>
                </a:tc>
                <a:tc>
                  <a:txBody>
                    <a:bodyPr/>
                    <a:lstStyle/>
                    <a:p>
                      <a:pPr algn="ctr"/>
                      <a:r>
                        <a:rPr lang="en-US" sz="1600" dirty="0" smtClean="0">
                          <a:latin typeface="+mj-lt"/>
                        </a:rPr>
                        <a:t>Windows</a:t>
                      </a:r>
                      <a:r>
                        <a:rPr lang="en-US" sz="1600" baseline="0" dirty="0" smtClean="0">
                          <a:latin typeface="+mj-lt"/>
                        </a:rPr>
                        <a:t> watchdog</a:t>
                      </a:r>
                      <a:endParaRPr lang="en-US" sz="1600" dirty="0">
                        <a:latin typeface="+mj-lt"/>
                      </a:endParaRPr>
                    </a:p>
                  </a:txBody>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latin typeface="+mj-lt"/>
                        </a:rPr>
                        <a:t>……</a:t>
                      </a:r>
                      <a:endParaRPr lang="en-US" sz="1600" dirty="0">
                        <a:latin typeface="+mj-lt"/>
                      </a:endParaRPr>
                    </a:p>
                  </a:txBody>
                  <a:tcPr/>
                </a:tc>
                <a:tc>
                  <a:txBody>
                    <a:bodyPr/>
                    <a:lstStyle/>
                    <a:p>
                      <a:pPr algn="ctr"/>
                      <a:r>
                        <a:rPr lang="en-US" sz="1600" dirty="0" smtClean="0">
                          <a:latin typeface="+mj-lt"/>
                        </a:rPr>
                        <a:t>…</a:t>
                      </a:r>
                      <a:endParaRPr lang="en-US" sz="1600" dirty="0">
                        <a:latin typeface="+mj-lt"/>
                      </a:endParaRPr>
                    </a:p>
                  </a:txBody>
                  <a:tcPr/>
                </a:tc>
                <a:tc>
                  <a:txBody>
                    <a:bodyPr/>
                    <a:lstStyle/>
                    <a:p>
                      <a:pPr algn="ctr"/>
                      <a:r>
                        <a:rPr lang="en-US" sz="1600" dirty="0" smtClean="0">
                          <a:latin typeface="+mj-lt"/>
                        </a:rPr>
                        <a:t>…</a:t>
                      </a:r>
                      <a:endParaRPr lang="en-US" sz="1600" dirty="0">
                        <a:latin typeface="+mj-lt"/>
                      </a:endParaRPr>
                    </a:p>
                  </a:txBody>
                  <a:tcPr/>
                </a:tc>
                <a:tc>
                  <a:txBody>
                    <a:bodyPr/>
                    <a:lstStyle/>
                    <a:p>
                      <a:pPr algn="ctr"/>
                      <a:r>
                        <a:rPr lang="en-US" sz="1600" dirty="0" smtClean="0">
                          <a:latin typeface="+mj-lt"/>
                        </a:rPr>
                        <a:t>…</a:t>
                      </a:r>
                      <a:endParaRPr lang="en-US" sz="1600" dirty="0">
                        <a:latin typeface="+mj-lt"/>
                      </a:endParaRPr>
                    </a:p>
                  </a:txBody>
                  <a:tcPr/>
                </a:tc>
                <a:tc>
                  <a:txBody>
                    <a:bodyPr/>
                    <a:lstStyle/>
                    <a:p>
                      <a:pPr algn="ctr"/>
                      <a:r>
                        <a:rPr lang="en-US" sz="1600" dirty="0" smtClean="0">
                          <a:latin typeface="+mj-lt"/>
                        </a:rPr>
                        <a:t>……</a:t>
                      </a:r>
                      <a:endParaRPr lang="en-US" sz="1600" dirty="0">
                        <a:latin typeface="+mj-lt"/>
                      </a:endParaRPr>
                    </a:p>
                  </a:txBody>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b="0" i="0" u="none" strike="noStrike" kern="1200" baseline="0" dirty="0" smtClean="0">
                          <a:solidFill>
                            <a:schemeClr val="dk1"/>
                          </a:solidFill>
                          <a:latin typeface="+mj-lt"/>
                          <a:ea typeface="+mn-ea"/>
                          <a:cs typeface="+mn-cs"/>
                        </a:rPr>
                        <a:t>0x0000_0184</a:t>
                      </a:r>
                      <a:endParaRPr lang="en-US" sz="1600" dirty="0">
                        <a:latin typeface="+mj-lt"/>
                      </a:endParaRPr>
                    </a:p>
                  </a:txBody>
                  <a:tcPr/>
                </a:tc>
                <a:tc>
                  <a:txBody>
                    <a:bodyPr/>
                    <a:lstStyle/>
                    <a:p>
                      <a:pPr algn="ctr"/>
                      <a:r>
                        <a:rPr lang="en-US" sz="1600" dirty="0" smtClean="0">
                          <a:latin typeface="+mj-lt"/>
                        </a:rPr>
                        <a:t>81</a:t>
                      </a:r>
                      <a:endParaRPr lang="en-US" sz="1600" dirty="0">
                        <a:latin typeface="+mj-lt"/>
                      </a:endParaRPr>
                    </a:p>
                  </a:txBody>
                  <a:tcPr/>
                </a:tc>
                <a:tc>
                  <a:txBody>
                    <a:bodyPr/>
                    <a:lstStyle/>
                    <a:p>
                      <a:pPr algn="ctr"/>
                      <a:r>
                        <a:rPr lang="en-US" sz="1600" kern="1200" dirty="0" smtClean="0">
                          <a:solidFill>
                            <a:schemeClr val="dk1"/>
                          </a:solidFill>
                          <a:latin typeface="+mn-lt"/>
                          <a:ea typeface="+mn-ea"/>
                          <a:cs typeface="+mn-cs"/>
                        </a:rPr>
                        <a:t>Settable</a:t>
                      </a:r>
                      <a:endParaRPr lang="en-US" sz="1600" kern="1200" dirty="0">
                        <a:solidFill>
                          <a:schemeClr val="dk1"/>
                        </a:solidFill>
                        <a:latin typeface="+mn-lt"/>
                        <a:ea typeface="+mn-ea"/>
                        <a:cs typeface="+mn-cs"/>
                      </a:endParaRPr>
                    </a:p>
                  </a:txBody>
                  <a:tcPr/>
                </a:tc>
                <a:tc>
                  <a:txBody>
                    <a:bodyPr/>
                    <a:lstStyle/>
                    <a:p>
                      <a:pPr algn="ctr"/>
                      <a:r>
                        <a:rPr lang="en-US" sz="1600" dirty="0" smtClean="0">
                          <a:latin typeface="+mj-lt"/>
                        </a:rPr>
                        <a:t>FPU</a:t>
                      </a:r>
                      <a:endParaRPr lang="en-US" sz="1600" dirty="0">
                        <a:latin typeface="+mj-lt"/>
                      </a:endParaRPr>
                    </a:p>
                  </a:txBody>
                  <a:tcPr/>
                </a:tc>
                <a:tc>
                  <a:txBody>
                    <a:bodyPr/>
                    <a:lstStyle/>
                    <a:p>
                      <a:pPr algn="ctr"/>
                      <a:r>
                        <a:rPr lang="en-US" sz="1600" dirty="0" smtClean="0">
                          <a:latin typeface="+mj-lt"/>
                        </a:rPr>
                        <a:t>Floating Point interrupt</a:t>
                      </a:r>
                      <a:endParaRPr lang="en-US" sz="1600" dirty="0">
                        <a:latin typeface="+mj-lt"/>
                      </a:endParaRPr>
                    </a:p>
                  </a:txBody>
                  <a:tcPr/>
                </a:tc>
              </a:tr>
            </a:tbl>
          </a:graphicData>
        </a:graphic>
      </p:graphicFrame>
      <p:sp>
        <p:nvSpPr>
          <p:cNvPr id="5" name="TextBox 4"/>
          <p:cNvSpPr txBox="1"/>
          <p:nvPr/>
        </p:nvSpPr>
        <p:spPr>
          <a:xfrm>
            <a:off x="836428" y="5410200"/>
            <a:ext cx="7240772" cy="707886"/>
          </a:xfrm>
          <a:prstGeom prst="rect">
            <a:avLst/>
          </a:prstGeom>
          <a:noFill/>
        </p:spPr>
        <p:txBody>
          <a:bodyPr wrap="square" rtlCol="0">
            <a:spAutoFit/>
          </a:bodyPr>
          <a:lstStyle/>
          <a:p>
            <a:r>
              <a:rPr lang="en-US" sz="2000" dirty="0" smtClean="0">
                <a:latin typeface="+mj-lt"/>
              </a:rPr>
              <a:t>Up to 82 </a:t>
            </a:r>
            <a:r>
              <a:rPr lang="en-US" sz="2000" dirty="0" err="1" smtClean="0">
                <a:latin typeface="+mj-lt"/>
              </a:rPr>
              <a:t>maskable</a:t>
            </a:r>
            <a:r>
              <a:rPr lang="en-US" sz="2000" dirty="0" smtClean="0">
                <a:latin typeface="+mj-lt"/>
              </a:rPr>
              <a:t> interrupt vectors, 10 core vectors</a:t>
            </a:r>
          </a:p>
          <a:p>
            <a:r>
              <a:rPr lang="en-US" sz="2000" dirty="0" smtClean="0">
                <a:latin typeface="+mj-lt"/>
              </a:rPr>
              <a:t>From RM0090, Table 45</a:t>
            </a:r>
            <a:endParaRPr lang="en-US" sz="2000" dirty="0">
              <a:latin typeface="+mj-lt"/>
            </a:endParaRPr>
          </a:p>
        </p:txBody>
      </p:sp>
    </p:spTree>
    <p:extLst>
      <p:ext uri="{BB962C8B-B14F-4D97-AF65-F5344CB8AC3E}">
        <p14:creationId xmlns:p14="http://schemas.microsoft.com/office/powerpoint/2010/main" val="3052789478"/>
      </p:ext>
    </p:extLst>
  </p:cSld>
  <p:clrMapOvr>
    <a:masterClrMapping/>
  </p:clrMapOvr>
  <p:transition>
    <p:pull dir="ru"/>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826" name="Rectangle 2"/>
          <p:cNvSpPr>
            <a:spLocks noGrp="1" noChangeArrowheads="1"/>
          </p:cNvSpPr>
          <p:nvPr>
            <p:ph type="title"/>
          </p:nvPr>
        </p:nvSpPr>
        <p:spPr/>
        <p:txBody>
          <a:bodyPr/>
          <a:lstStyle/>
          <a:p>
            <a:pPr>
              <a:lnSpc>
                <a:spcPct val="90000"/>
              </a:lnSpc>
              <a:spcBef>
                <a:spcPct val="10000"/>
              </a:spcBef>
              <a:defRPr/>
            </a:pPr>
            <a:r>
              <a:rPr lang="en-US" dirty="0" smtClean="0"/>
              <a:t>NVIC Register</a:t>
            </a:r>
          </a:p>
        </p:txBody>
      </p:sp>
      <p:sp>
        <p:nvSpPr>
          <p:cNvPr id="17411" name="Rectangle 3"/>
          <p:cNvSpPr>
            <a:spLocks noGrp="1" noChangeArrowheads="1"/>
          </p:cNvSpPr>
          <p:nvPr>
            <p:ph idx="1"/>
          </p:nvPr>
        </p:nvSpPr>
        <p:spPr>
          <a:xfrm>
            <a:off x="228600" y="990600"/>
            <a:ext cx="8763000" cy="5257800"/>
          </a:xfrm>
        </p:spPr>
        <p:txBody>
          <a:bodyPr/>
          <a:lstStyle/>
          <a:p>
            <a:r>
              <a:rPr lang="en-US" dirty="0" smtClean="0"/>
              <a:t>Registers related to the interrupt of Cortex-M processors are usually inside the NVIC and System Control Block(SCB)(both </a:t>
            </a:r>
            <a:r>
              <a:rPr lang="en-US" dirty="0"/>
              <a:t>located inside System Control Space(SCS), range from 0xE000_E000 with size of 4KB</a:t>
            </a:r>
            <a:r>
              <a:rPr lang="en-US" dirty="0" smtClean="0"/>
              <a:t>.)</a:t>
            </a:r>
            <a:endParaRPr lang="en-US" dirty="0"/>
          </a:p>
          <a:p>
            <a:pPr lvl="1"/>
            <a:r>
              <a:rPr lang="en-US" sz="1600" dirty="0" smtClean="0"/>
              <a:t>ISER   Interrupt Set Enable Register           </a:t>
            </a:r>
          </a:p>
          <a:p>
            <a:pPr lvl="1"/>
            <a:r>
              <a:rPr lang="en-US" sz="1600" dirty="0" smtClean="0"/>
              <a:t>ICER   Interrupt Clear Enable Register</a:t>
            </a:r>
          </a:p>
          <a:p>
            <a:pPr lvl="1"/>
            <a:r>
              <a:rPr lang="en-US" sz="1600" dirty="0" smtClean="0"/>
              <a:t>ISPR   Interrupt Set Pending Register       </a:t>
            </a:r>
          </a:p>
          <a:p>
            <a:pPr lvl="1"/>
            <a:r>
              <a:rPr lang="en-US" sz="1600" dirty="0" smtClean="0"/>
              <a:t>ICPR   Interrupt Clear Pending Register       </a:t>
            </a:r>
          </a:p>
          <a:p>
            <a:pPr lvl="1"/>
            <a:r>
              <a:rPr lang="en-US" sz="1600" dirty="0" smtClean="0"/>
              <a:t>IABR   Interrupt Active bit Register           </a:t>
            </a:r>
          </a:p>
          <a:p>
            <a:pPr lvl="1"/>
            <a:r>
              <a:rPr lang="en-US" sz="1600" dirty="0" smtClean="0"/>
              <a:t>IP        Interrupt Priority Register </a:t>
            </a:r>
          </a:p>
          <a:p>
            <a:pPr lvl="1"/>
            <a:r>
              <a:rPr lang="en-US" sz="1600" dirty="0" smtClean="0"/>
              <a:t>STIR   Software Trigger Interrupt Register </a:t>
            </a:r>
          </a:p>
          <a:p>
            <a:r>
              <a:rPr lang="en-US" dirty="0" smtClean="0"/>
              <a:t>And </a:t>
            </a:r>
            <a:r>
              <a:rPr lang="en-US" dirty="0"/>
              <a:t>special registers PRIMASK,FAULTMASK and BASEPRI are for interrupt masking</a:t>
            </a:r>
            <a:r>
              <a:rPr lang="en-US" dirty="0" smtClean="0"/>
              <a:t>.</a:t>
            </a:r>
            <a:endParaRPr lang="en-US" b="1" dirty="0" smtClean="0"/>
          </a:p>
          <a:p>
            <a:r>
              <a:rPr lang="en-US" dirty="0" smtClean="0"/>
              <a:t>Most of these registers can be only accessed in privileged level.</a:t>
            </a:r>
          </a:p>
          <a:p>
            <a:r>
              <a:rPr lang="en-US" dirty="0" smtClean="0"/>
              <a:t>Direct </a:t>
            </a:r>
            <a:r>
              <a:rPr lang="en-US" dirty="0" smtClean="0"/>
              <a:t>access to registers is less practical for general application programming. The more usual way is to use the CMSIS-Core access functions.</a:t>
            </a:r>
          </a:p>
          <a:p>
            <a:endParaRPr lang="en-US" sz="2000" b="0" dirty="0" smtClean="0"/>
          </a:p>
          <a:p>
            <a:pPr lvl="1"/>
            <a:endParaRPr lang="en-US" sz="1800" dirty="0" smtClean="0"/>
          </a:p>
        </p:txBody>
      </p:sp>
    </p:spTree>
    <p:extLst>
      <p:ext uri="{BB962C8B-B14F-4D97-AF65-F5344CB8AC3E}">
        <p14:creationId xmlns:p14="http://schemas.microsoft.com/office/powerpoint/2010/main" val="3848563984"/>
      </p:ext>
    </p:extLst>
  </p:cSld>
  <p:clrMapOvr>
    <a:masterClrMapping/>
  </p:clrMapOvr>
  <p:transition>
    <p:pull dir="ru"/>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CMSIS</a:t>
            </a:r>
            <a:endParaRPr lang="en-GB" dirty="0"/>
          </a:p>
        </p:txBody>
      </p:sp>
      <p:sp>
        <p:nvSpPr>
          <p:cNvPr id="3" name="Content Placeholder 2"/>
          <p:cNvSpPr>
            <a:spLocks noGrp="1"/>
          </p:cNvSpPr>
          <p:nvPr>
            <p:ph idx="1"/>
          </p:nvPr>
        </p:nvSpPr>
        <p:spPr/>
        <p:txBody>
          <a:bodyPr/>
          <a:lstStyle/>
          <a:p>
            <a:r>
              <a:rPr lang="en-GB" dirty="0" smtClean="0"/>
              <a:t>STM32F4 families are based on ARM Cortex-M4 Core. There are also many other vendors who use CM4 in their products.</a:t>
            </a:r>
          </a:p>
          <a:p>
            <a:r>
              <a:rPr lang="en-GB" dirty="0" smtClean="0"/>
              <a:t>A standard hardware abstraction layer is therefore needed.</a:t>
            </a:r>
          </a:p>
          <a:p>
            <a:r>
              <a:rPr lang="en-GB" dirty="0" smtClean="0"/>
              <a:t>In our case, we are going to use the Cortex Microcontroller Software Interface Standard(CMSIS).</a:t>
            </a:r>
          </a:p>
          <a:p>
            <a:r>
              <a:rPr lang="en-GB" dirty="0" smtClean="0"/>
              <a:t>CMSIS is </a:t>
            </a:r>
            <a:r>
              <a:rPr lang="en-GB" dirty="0" smtClean="0"/>
              <a:t>a </a:t>
            </a:r>
            <a:r>
              <a:rPr lang="en-GB" dirty="0" smtClean="0"/>
              <a:t>vendor-independent  HAL for Cortex-M processor series.</a:t>
            </a:r>
          </a:p>
          <a:p>
            <a:endParaRPr lang="en-GB" dirty="0"/>
          </a:p>
          <a:p>
            <a:endParaRPr lang="en-GB" dirty="0"/>
          </a:p>
          <a:p>
            <a:endParaRPr lang="en-GB" dirty="0" smtClean="0"/>
          </a:p>
          <a:p>
            <a:endParaRPr lang="en-GB" dirty="0"/>
          </a:p>
          <a:p>
            <a:endParaRPr lang="en-GB" dirty="0" smtClean="0"/>
          </a:p>
          <a:p>
            <a:endParaRPr lang="en-GB" dirty="0"/>
          </a:p>
          <a:p>
            <a:pPr marL="0" indent="0">
              <a:buNone/>
            </a:pPr>
            <a:endParaRPr lang="en-GB" dirty="0" smtClean="0"/>
          </a:p>
          <a:p>
            <a:pPr marL="0" indent="0">
              <a:buNone/>
            </a:pPr>
            <a:endParaRPr lang="en-GB" dirty="0" smtClean="0"/>
          </a:p>
          <a:p>
            <a:r>
              <a:rPr lang="en-GB" dirty="0" smtClean="0"/>
              <a:t>We will largely depend our application code on CMSIS in the coming modules for simple software re-use and reduced learning curve.</a:t>
            </a:r>
            <a:endParaRPr lang="en-GB" dirty="0"/>
          </a:p>
          <a:p>
            <a:pPr marL="0" indent="0">
              <a:buNone/>
            </a:pPr>
            <a:endParaRPr lang="en-GB" dirty="0" smtClean="0"/>
          </a:p>
          <a:p>
            <a:endParaRPr lang="en-GB" dirty="0"/>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2655" t="18206" r="2241" b="25241"/>
          <a:stretch/>
        </p:blipFill>
        <p:spPr bwMode="auto">
          <a:xfrm>
            <a:off x="1981200" y="3046669"/>
            <a:ext cx="5181600" cy="24363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92234573"/>
      </p:ext>
    </p:extLst>
  </p:cSld>
  <p:clrMapOvr>
    <a:masterClrMapping/>
  </p:clrMapOvr>
  <p:transition>
    <p:pull dir="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Example System with Interrupt</a:t>
            </a:r>
          </a:p>
        </p:txBody>
      </p:sp>
      <p:sp>
        <p:nvSpPr>
          <p:cNvPr id="4099" name="Content Placeholder 2"/>
          <p:cNvSpPr>
            <a:spLocks noGrp="1"/>
          </p:cNvSpPr>
          <p:nvPr>
            <p:ph idx="1"/>
          </p:nvPr>
        </p:nvSpPr>
        <p:spPr>
          <a:xfrm>
            <a:off x="228600" y="4114800"/>
            <a:ext cx="8839200" cy="2593975"/>
          </a:xfrm>
        </p:spPr>
        <p:txBody>
          <a:bodyPr/>
          <a:lstStyle/>
          <a:p>
            <a:r>
              <a:rPr lang="en-US" dirty="0" smtClean="0"/>
              <a:t>Goal: Change color of RGB LED when switch is pressed</a:t>
            </a:r>
          </a:p>
          <a:p>
            <a:r>
              <a:rPr lang="en-US" dirty="0" smtClean="0"/>
              <a:t>Will explain details of interfacing with switch and LEDs in GPIO module later</a:t>
            </a:r>
          </a:p>
          <a:p>
            <a:r>
              <a:rPr lang="en-US" dirty="0" smtClean="0"/>
              <a:t>Could use on board switch/LED or add external switch/LED</a:t>
            </a:r>
          </a:p>
          <a:p>
            <a:endParaRPr lang="en-US" dirty="0" smtClean="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914401"/>
            <a:ext cx="3429000" cy="26005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219450" y="3495064"/>
            <a:ext cx="2781300" cy="338554"/>
          </a:xfrm>
          <a:prstGeom prst="rect">
            <a:avLst/>
          </a:prstGeom>
          <a:noFill/>
        </p:spPr>
        <p:txBody>
          <a:bodyPr wrap="square" rtlCol="0">
            <a:spAutoFit/>
          </a:bodyPr>
          <a:lstStyle/>
          <a:p>
            <a:r>
              <a:rPr lang="en-GB" sz="1600" dirty="0" smtClean="0">
                <a:latin typeface="+mj-lt"/>
              </a:rPr>
              <a:t>On board Switch and LEDS</a:t>
            </a:r>
            <a:endParaRPr lang="en-GB" sz="1600" dirty="0">
              <a:latin typeface="+mj-lt"/>
            </a:endParaRPr>
          </a:p>
        </p:txBody>
      </p:sp>
    </p:spTree>
    <p:extLst>
      <p:ext uri="{BB962C8B-B14F-4D97-AF65-F5344CB8AC3E}">
        <p14:creationId xmlns:p14="http://schemas.microsoft.com/office/powerpoint/2010/main" val="1590284103"/>
      </p:ext>
    </p:extLst>
  </p:cSld>
  <p:clrMapOvr>
    <a:masterClrMapping/>
  </p:clrMapOvr>
  <p:transition>
    <p:pull dir="ru"/>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826" name="Rectangle 2"/>
          <p:cNvSpPr>
            <a:spLocks noGrp="1" noChangeArrowheads="1"/>
          </p:cNvSpPr>
          <p:nvPr>
            <p:ph type="title"/>
          </p:nvPr>
        </p:nvSpPr>
        <p:spPr/>
        <p:txBody>
          <a:bodyPr/>
          <a:lstStyle/>
          <a:p>
            <a:pPr>
              <a:lnSpc>
                <a:spcPct val="90000"/>
              </a:lnSpc>
              <a:spcBef>
                <a:spcPct val="10000"/>
              </a:spcBef>
              <a:defRPr/>
            </a:pPr>
            <a:r>
              <a:rPr lang="en-US" dirty="0" smtClean="0"/>
              <a:t>CMSIS support: IRQ type and functions</a:t>
            </a:r>
          </a:p>
        </p:txBody>
      </p:sp>
      <p:sp>
        <p:nvSpPr>
          <p:cNvPr id="17411" name="Rectangle 3"/>
          <p:cNvSpPr>
            <a:spLocks noGrp="1" noChangeArrowheads="1"/>
          </p:cNvSpPr>
          <p:nvPr>
            <p:ph idx="1"/>
          </p:nvPr>
        </p:nvSpPr>
        <p:spPr>
          <a:xfrm>
            <a:off x="228600" y="990600"/>
            <a:ext cx="8763000" cy="5334000"/>
          </a:xfrm>
        </p:spPr>
        <p:txBody>
          <a:bodyPr/>
          <a:lstStyle/>
          <a:p>
            <a:r>
              <a:rPr lang="en-US" sz="2000" dirty="0" smtClean="0"/>
              <a:t>CMSIS-Core provides a way to identify interrupt using the interrupt enumeration in which system exceptions use negative values. They are “</a:t>
            </a:r>
            <a:r>
              <a:rPr lang="en-US" sz="2000" dirty="0" err="1" smtClean="0"/>
              <a:t>typedefed</a:t>
            </a:r>
            <a:r>
              <a:rPr lang="en-US" sz="2000" dirty="0" smtClean="0"/>
              <a:t>” as “</a:t>
            </a:r>
            <a:r>
              <a:rPr lang="en-US" sz="2000" dirty="0" err="1" smtClean="0"/>
              <a:t>IRQn</a:t>
            </a:r>
            <a:r>
              <a:rPr lang="en-US" sz="2000" dirty="0" smtClean="0"/>
              <a:t>”</a:t>
            </a:r>
          </a:p>
          <a:p>
            <a:pPr marL="0" indent="0">
              <a:buNone/>
            </a:pPr>
            <a:endParaRPr lang="en-US" sz="2000" dirty="0" smtClean="0"/>
          </a:p>
          <a:p>
            <a:pPr marL="0" indent="0">
              <a:buNone/>
            </a:pPr>
            <a:endParaRPr lang="en-US" sz="2000" dirty="0"/>
          </a:p>
          <a:p>
            <a:pPr marL="0" indent="0">
              <a:buNone/>
            </a:pPr>
            <a:endParaRPr lang="en-US" sz="2000" dirty="0" smtClean="0"/>
          </a:p>
          <a:p>
            <a:pPr marL="0" indent="0">
              <a:buNone/>
            </a:pPr>
            <a:endParaRPr lang="en-US" sz="2000" dirty="0"/>
          </a:p>
          <a:p>
            <a:pPr marL="0" indent="0">
              <a:buNone/>
            </a:pPr>
            <a:endParaRPr lang="en-US" sz="2000" dirty="0" smtClean="0"/>
          </a:p>
          <a:p>
            <a:pPr marL="0" indent="0">
              <a:buNone/>
            </a:pPr>
            <a:endParaRPr lang="en-US" sz="2000" dirty="0" smtClean="0"/>
          </a:p>
          <a:p>
            <a:r>
              <a:rPr lang="en-US" sz="1900" dirty="0" smtClean="0"/>
              <a:t>Frequently used CMSIS functions:</a:t>
            </a:r>
          </a:p>
          <a:p>
            <a:pPr lvl="1"/>
            <a:r>
              <a:rPr lang="en-US" sz="1800" dirty="0" smtClean="0"/>
              <a:t>__</a:t>
            </a:r>
            <a:r>
              <a:rPr lang="en-US" sz="1800" dirty="0" err="1"/>
              <a:t>enable_irq</a:t>
            </a:r>
            <a:r>
              <a:rPr lang="en-US" sz="1800" dirty="0"/>
              <a:t>() and __</a:t>
            </a:r>
            <a:r>
              <a:rPr lang="en-US" sz="1800" dirty="0" err="1"/>
              <a:t>disable_irq</a:t>
            </a:r>
            <a:r>
              <a:rPr lang="en-US" sz="1800" dirty="0"/>
              <a:t>()</a:t>
            </a:r>
          </a:p>
          <a:p>
            <a:pPr lvl="1"/>
            <a:r>
              <a:rPr lang="en-US" sz="1800" dirty="0" err="1"/>
              <a:t>NVIC_EnableIRQ</a:t>
            </a:r>
            <a:r>
              <a:rPr lang="en-US" sz="1800" dirty="0"/>
              <a:t>(</a:t>
            </a:r>
            <a:r>
              <a:rPr lang="en-US" sz="1800" dirty="0" err="1"/>
              <a:t>IRQn_Type</a:t>
            </a:r>
            <a:r>
              <a:rPr lang="en-US" sz="1800" dirty="0"/>
              <a:t> </a:t>
            </a:r>
            <a:r>
              <a:rPr lang="en-US" sz="1800" dirty="0" err="1"/>
              <a:t>IRQn</a:t>
            </a:r>
            <a:r>
              <a:rPr lang="en-US" sz="1800" dirty="0"/>
              <a:t>)</a:t>
            </a:r>
          </a:p>
          <a:p>
            <a:pPr lvl="1"/>
            <a:r>
              <a:rPr lang="en-US" sz="1800" dirty="0" err="1" smtClean="0"/>
              <a:t>NVIC_DisableIRQ</a:t>
            </a:r>
            <a:r>
              <a:rPr lang="en-US" sz="1800" dirty="0" smtClean="0"/>
              <a:t>(</a:t>
            </a:r>
            <a:r>
              <a:rPr lang="en-US" sz="1800" dirty="0" err="1" smtClean="0"/>
              <a:t>IRQn_Type</a:t>
            </a:r>
            <a:r>
              <a:rPr lang="en-US" sz="1800" dirty="0" smtClean="0"/>
              <a:t> </a:t>
            </a:r>
            <a:r>
              <a:rPr lang="en-US" sz="1800" dirty="0" err="1" smtClean="0"/>
              <a:t>IRQn</a:t>
            </a:r>
            <a:r>
              <a:rPr lang="en-US" sz="1800" dirty="0" smtClean="0"/>
              <a:t>)</a:t>
            </a:r>
            <a:endParaRPr lang="en-US" sz="1800" dirty="0"/>
          </a:p>
          <a:p>
            <a:pPr lvl="1"/>
            <a:r>
              <a:rPr lang="en-US" sz="1800" dirty="0" err="1" smtClean="0"/>
              <a:t>NVIC_SetPriority</a:t>
            </a:r>
            <a:r>
              <a:rPr lang="en-US" sz="1800" dirty="0" smtClean="0"/>
              <a:t>(</a:t>
            </a:r>
            <a:r>
              <a:rPr lang="en-US" sz="1800" dirty="0" err="1" smtClean="0"/>
              <a:t>IRQnum</a:t>
            </a:r>
            <a:r>
              <a:rPr lang="en-US" sz="1800" dirty="0" smtClean="0"/>
              <a:t>, uint32_t priority)</a:t>
            </a:r>
          </a:p>
          <a:p>
            <a:pPr lvl="1"/>
            <a:r>
              <a:rPr lang="en-US" sz="1800" dirty="0" err="1" smtClean="0"/>
              <a:t>NVIC_SetPriorityGrouping</a:t>
            </a:r>
            <a:r>
              <a:rPr lang="en-US" sz="1800" dirty="0" smtClean="0"/>
              <a:t>(uint32_t </a:t>
            </a:r>
            <a:r>
              <a:rPr lang="en-US" sz="1800" dirty="0" err="1" smtClean="0"/>
              <a:t>PriorityGroup</a:t>
            </a:r>
            <a:r>
              <a:rPr lang="en-US" sz="1800" dirty="0" smtClean="0"/>
              <a:t>)</a:t>
            </a:r>
          </a:p>
          <a:p>
            <a:endParaRPr lang="en-US" sz="2000" dirty="0" smtClean="0"/>
          </a:p>
          <a:p>
            <a:pPr lvl="1"/>
            <a:endParaRPr lang="en-US" sz="1800" dirty="0" smtClean="0"/>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0734" t="17612" r="22499" b="50387"/>
          <a:stretch/>
        </p:blipFill>
        <p:spPr bwMode="auto">
          <a:xfrm>
            <a:off x="990600" y="1966356"/>
            <a:ext cx="7449746" cy="2362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66767127"/>
      </p:ext>
    </p:extLst>
  </p:cSld>
  <p:clrMapOvr>
    <a:masterClrMapping/>
  </p:clrMapOvr>
  <p:transition>
    <p:pull dir="ru"/>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Core Exception Mask Register</a:t>
            </a:r>
            <a:endParaRPr lang="en-US" dirty="0"/>
          </a:p>
        </p:txBody>
      </p:sp>
      <p:sp>
        <p:nvSpPr>
          <p:cNvPr id="3" name="Content Placeholder 2"/>
          <p:cNvSpPr>
            <a:spLocks noGrp="1"/>
          </p:cNvSpPr>
          <p:nvPr>
            <p:ph idx="1"/>
          </p:nvPr>
        </p:nvSpPr>
        <p:spPr/>
        <p:txBody>
          <a:bodyPr/>
          <a:lstStyle/>
          <a:p>
            <a:r>
              <a:rPr lang="en-US" sz="2000" dirty="0" smtClean="0"/>
              <a:t>Similar to “Global interrupt disable” bit in other MCUs</a:t>
            </a:r>
          </a:p>
          <a:p>
            <a:r>
              <a:rPr lang="en-US" sz="2000" dirty="0" smtClean="0"/>
              <a:t>PRIMASK - Exception mask register (CPU core)</a:t>
            </a:r>
          </a:p>
          <a:p>
            <a:pPr lvl="1"/>
            <a:r>
              <a:rPr lang="en-US" sz="1800" dirty="0" smtClean="0"/>
              <a:t>Bit 0: PM Flag</a:t>
            </a:r>
          </a:p>
          <a:p>
            <a:pPr lvl="2"/>
            <a:r>
              <a:rPr lang="en-US" sz="1800" dirty="0" smtClean="0"/>
              <a:t>Set to 1 to prevent activation of all exceptions with configurable priority</a:t>
            </a:r>
          </a:p>
          <a:p>
            <a:pPr lvl="2"/>
            <a:r>
              <a:rPr lang="en-US" sz="1800" dirty="0" smtClean="0"/>
              <a:t>Clear to 0 to allow activation of all exception</a:t>
            </a:r>
          </a:p>
          <a:p>
            <a:pPr lvl="1"/>
            <a:r>
              <a:rPr lang="en-US" sz="1800" dirty="0" smtClean="0"/>
              <a:t>Access using CPS, MSR and MRS instructions</a:t>
            </a:r>
          </a:p>
          <a:p>
            <a:pPr lvl="1"/>
            <a:r>
              <a:rPr lang="en-US" sz="1800" dirty="0" smtClean="0"/>
              <a:t>Use to prevent data race conditions with code needing atomicity</a:t>
            </a:r>
          </a:p>
          <a:p>
            <a:r>
              <a:rPr lang="en-US" sz="1900" dirty="0" smtClean="0"/>
              <a:t>FAULTMASK  similar to PRIMASK but blocks </a:t>
            </a:r>
            <a:r>
              <a:rPr lang="en-US" sz="1900" dirty="0" err="1" smtClean="0"/>
              <a:t>hardfault</a:t>
            </a:r>
            <a:r>
              <a:rPr lang="en-US" sz="1900" dirty="0" smtClean="0"/>
              <a:t> as well</a:t>
            </a:r>
          </a:p>
          <a:p>
            <a:r>
              <a:rPr lang="en-US" sz="2000" dirty="0" smtClean="0"/>
              <a:t>CMSIS-CORE API</a:t>
            </a:r>
          </a:p>
          <a:p>
            <a:pPr lvl="1"/>
            <a:r>
              <a:rPr lang="en-US" sz="1800" dirty="0" smtClean="0"/>
              <a:t>void __</a:t>
            </a:r>
            <a:r>
              <a:rPr lang="en-US" sz="1800" dirty="0" err="1" smtClean="0"/>
              <a:t>enable_irq</a:t>
            </a:r>
            <a:r>
              <a:rPr lang="en-US" sz="1800" dirty="0" smtClean="0"/>
              <a:t>() – Clear PRIMASK to enable interrupt</a:t>
            </a:r>
          </a:p>
          <a:p>
            <a:pPr lvl="1"/>
            <a:r>
              <a:rPr lang="en-US" sz="1800" dirty="0" smtClean="0"/>
              <a:t>void __</a:t>
            </a:r>
            <a:r>
              <a:rPr lang="en-US" sz="1800" dirty="0" err="1" smtClean="0"/>
              <a:t>disable_irq</a:t>
            </a:r>
            <a:r>
              <a:rPr lang="en-US" sz="1800" dirty="0" smtClean="0"/>
              <a:t>() – Set PRIMASK to disable interrupts</a:t>
            </a:r>
          </a:p>
          <a:p>
            <a:pPr lvl="1"/>
            <a:r>
              <a:rPr lang="en-US" sz="1800" dirty="0" smtClean="0"/>
              <a:t>uint32_t __</a:t>
            </a:r>
            <a:r>
              <a:rPr lang="en-US" sz="1800" dirty="0" err="1"/>
              <a:t>get_PRIMASK</a:t>
            </a:r>
            <a:r>
              <a:rPr lang="en-US" sz="1800" dirty="0" smtClean="0"/>
              <a:t>() - returns value of PRIMASK</a:t>
            </a:r>
          </a:p>
          <a:p>
            <a:pPr lvl="1"/>
            <a:r>
              <a:rPr lang="en-US" sz="1800" dirty="0" smtClean="0"/>
              <a:t>void __</a:t>
            </a:r>
            <a:r>
              <a:rPr lang="en-US" sz="1800" dirty="0" err="1" smtClean="0"/>
              <a:t>set_PRIMASK</a:t>
            </a:r>
            <a:r>
              <a:rPr lang="en-US" sz="1800" dirty="0" smtClean="0"/>
              <a:t>(uint32_t x) - sets PRIMASK to x </a:t>
            </a:r>
          </a:p>
          <a:p>
            <a:pPr lvl="1"/>
            <a:r>
              <a:rPr lang="en-US" sz="1800" dirty="0" smtClean="0"/>
              <a:t>uint32_t __</a:t>
            </a:r>
            <a:r>
              <a:rPr lang="en-US" sz="1800" dirty="0" err="1" smtClean="0"/>
              <a:t>get_FAULTMASK</a:t>
            </a:r>
            <a:r>
              <a:rPr lang="en-US" sz="1800" dirty="0" smtClean="0"/>
              <a:t>() - returns value of FAULTMASK</a:t>
            </a:r>
          </a:p>
          <a:p>
            <a:pPr lvl="1"/>
            <a:r>
              <a:rPr lang="en-US" sz="1800" dirty="0" smtClean="0"/>
              <a:t>void ___</a:t>
            </a:r>
            <a:r>
              <a:rPr lang="en-US" sz="1800" dirty="0" err="1" smtClean="0"/>
              <a:t>set_FAULTMASK</a:t>
            </a:r>
            <a:r>
              <a:rPr lang="en-US" sz="1800" dirty="0" smtClean="0"/>
              <a:t>(uint32_t x) –sets FAULTMASK to x</a:t>
            </a:r>
            <a:endParaRPr lang="en-US" dirty="0"/>
          </a:p>
        </p:txBody>
      </p:sp>
    </p:spTree>
    <p:extLst>
      <p:ext uri="{BB962C8B-B14F-4D97-AF65-F5344CB8AC3E}">
        <p14:creationId xmlns:p14="http://schemas.microsoft.com/office/powerpoint/2010/main" val="2468668972"/>
      </p:ext>
    </p:extLst>
  </p:cSld>
  <p:clrMapOvr>
    <a:masterClrMapping/>
  </p:clrMapOvr>
  <p:transition>
    <p:pull dir="ru"/>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4" name="Rectangle 2"/>
          <p:cNvSpPr>
            <a:spLocks noGrp="1" noChangeArrowheads="1"/>
          </p:cNvSpPr>
          <p:nvPr>
            <p:ph type="title"/>
            <p:custDataLst>
              <p:tags r:id="rId1"/>
            </p:custDataLst>
          </p:nvPr>
        </p:nvSpPr>
        <p:spPr/>
        <p:txBody>
          <a:bodyPr/>
          <a:lstStyle/>
          <a:p>
            <a:pPr>
              <a:defRPr/>
            </a:pPr>
            <a:r>
              <a:rPr lang="en-US" smtClean="0"/>
              <a:t>Prioritization</a:t>
            </a:r>
          </a:p>
        </p:txBody>
      </p:sp>
      <p:sp>
        <p:nvSpPr>
          <p:cNvPr id="13315" name="Rectangle 3"/>
          <p:cNvSpPr>
            <a:spLocks noGrp="1" noChangeArrowheads="1"/>
          </p:cNvSpPr>
          <p:nvPr>
            <p:ph idx="1"/>
            <p:custDataLst>
              <p:tags r:id="rId2"/>
            </p:custDataLst>
          </p:nvPr>
        </p:nvSpPr>
        <p:spPr/>
        <p:txBody>
          <a:bodyPr/>
          <a:lstStyle/>
          <a:p>
            <a:r>
              <a:rPr lang="en-US" sz="2000" dirty="0" smtClean="0"/>
              <a:t>Exceptions are prioritized to order the response simultaneous requests (smaller number = higher priority)</a:t>
            </a:r>
          </a:p>
          <a:p>
            <a:r>
              <a:rPr lang="en-US" sz="2000" dirty="0" smtClean="0"/>
              <a:t>Priorities of some exceptions are </a:t>
            </a:r>
            <a:r>
              <a:rPr lang="en-US" sz="2000" b="1" i="1" dirty="0" smtClean="0"/>
              <a:t>fixed</a:t>
            </a:r>
          </a:p>
          <a:p>
            <a:pPr lvl="1"/>
            <a:r>
              <a:rPr lang="en-US" sz="1800" dirty="0" smtClean="0"/>
              <a:t>Reset: -3, highest priority</a:t>
            </a:r>
          </a:p>
          <a:p>
            <a:pPr lvl="1"/>
            <a:r>
              <a:rPr lang="en-US" sz="1800" dirty="0" smtClean="0"/>
              <a:t>NMI: -2</a:t>
            </a:r>
          </a:p>
          <a:p>
            <a:pPr lvl="1"/>
            <a:r>
              <a:rPr lang="en-US" sz="1800" dirty="0" smtClean="0"/>
              <a:t>Hard Fault: -1</a:t>
            </a:r>
          </a:p>
          <a:p>
            <a:r>
              <a:rPr lang="en-US" sz="2000" dirty="0" smtClean="0"/>
              <a:t>Priorities of other (peripheral) exceptions are </a:t>
            </a:r>
            <a:r>
              <a:rPr lang="en-US" sz="2000" b="1" i="1" dirty="0" smtClean="0"/>
              <a:t>adjustable</a:t>
            </a:r>
          </a:p>
          <a:p>
            <a:pPr lvl="1"/>
            <a:r>
              <a:rPr lang="en-US" sz="1800" dirty="0" smtClean="0"/>
              <a:t>For STM32F4 families,  only 4 bits of the priority level are implemented.</a:t>
            </a:r>
          </a:p>
          <a:p>
            <a:pPr lvl="1"/>
            <a:r>
              <a:rPr lang="en-US" sz="1800" dirty="0" smtClean="0"/>
              <a:t>Which means 16 level of  programmable priority levels</a:t>
            </a:r>
          </a:p>
          <a:p>
            <a:pPr lvl="1"/>
            <a:r>
              <a:rPr lang="en-US" sz="1800" dirty="0" smtClean="0"/>
              <a:t>0x10,0x20,0x30,0x40,0x50,0x60,0x70,0x80,0x90,0xA0,0xB0,0xC0,0XD0,0xE0,0xF0.( The larger number represents lower priority)</a:t>
            </a:r>
          </a:p>
          <a:p>
            <a:r>
              <a:rPr lang="en-US" sz="1900" dirty="0" smtClean="0"/>
              <a:t>BASEPRI masks exceptions based on priority level</a:t>
            </a:r>
          </a:p>
          <a:p>
            <a:pPr lvl="1"/>
            <a:r>
              <a:rPr lang="en-US" dirty="0" smtClean="0"/>
              <a:t>__</a:t>
            </a:r>
            <a:r>
              <a:rPr lang="en-US" dirty="0" err="1" smtClean="0"/>
              <a:t>get_BASEPRI</a:t>
            </a:r>
            <a:r>
              <a:rPr lang="en-US" dirty="0" smtClean="0"/>
              <a:t>();</a:t>
            </a:r>
          </a:p>
          <a:p>
            <a:pPr lvl="1"/>
            <a:r>
              <a:rPr lang="en-US" dirty="0" smtClean="0"/>
              <a:t>__</a:t>
            </a:r>
            <a:r>
              <a:rPr lang="en-US" dirty="0" err="1" smtClean="0"/>
              <a:t>set_PRIMASK</a:t>
            </a:r>
            <a:r>
              <a:rPr lang="en-US" dirty="0" smtClean="0"/>
              <a:t>();</a:t>
            </a:r>
          </a:p>
        </p:txBody>
      </p:sp>
    </p:spTree>
    <p:extLst>
      <p:ext uri="{BB962C8B-B14F-4D97-AF65-F5344CB8AC3E}">
        <p14:creationId xmlns:p14="http://schemas.microsoft.com/office/powerpoint/2010/main" val="696807319"/>
      </p:ext>
    </p:extLst>
  </p:cSld>
  <p:clrMapOvr>
    <a:masterClrMapping/>
  </p:clrMapOvr>
  <p:transition spd="slow">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4" name="Rectangle 2"/>
          <p:cNvSpPr>
            <a:spLocks noGrp="1" noChangeArrowheads="1"/>
          </p:cNvSpPr>
          <p:nvPr>
            <p:ph type="title"/>
            <p:custDataLst>
              <p:tags r:id="rId1"/>
            </p:custDataLst>
          </p:nvPr>
        </p:nvSpPr>
        <p:spPr/>
        <p:txBody>
          <a:bodyPr/>
          <a:lstStyle/>
          <a:p>
            <a:pPr>
              <a:defRPr/>
            </a:pPr>
            <a:r>
              <a:rPr lang="en-US" dirty="0" smtClean="0"/>
              <a:t>Priority Grouping</a:t>
            </a:r>
          </a:p>
        </p:txBody>
      </p:sp>
      <p:sp>
        <p:nvSpPr>
          <p:cNvPr id="13315" name="Rectangle 3"/>
          <p:cNvSpPr>
            <a:spLocks noGrp="1" noChangeArrowheads="1"/>
          </p:cNvSpPr>
          <p:nvPr>
            <p:ph idx="1"/>
            <p:custDataLst>
              <p:tags r:id="rId2"/>
            </p:custDataLst>
          </p:nvPr>
        </p:nvSpPr>
        <p:spPr/>
        <p:txBody>
          <a:bodyPr/>
          <a:lstStyle/>
          <a:p>
            <a:r>
              <a:rPr lang="en-US" sz="2000" dirty="0" smtClean="0"/>
              <a:t>4 Bits priority level could be split into two halves</a:t>
            </a:r>
          </a:p>
          <a:p>
            <a:pPr lvl="1"/>
            <a:r>
              <a:rPr lang="en-US" sz="1900" dirty="0" smtClean="0"/>
              <a:t>Preempt Priority Field (upper half)</a:t>
            </a:r>
          </a:p>
          <a:p>
            <a:pPr lvl="1"/>
            <a:r>
              <a:rPr lang="en-US" sz="1900" dirty="0" smtClean="0"/>
              <a:t>Subpriority Field (lower half)</a:t>
            </a:r>
          </a:p>
          <a:p>
            <a:r>
              <a:rPr lang="en-US" sz="2000" dirty="0" smtClean="0"/>
              <a:t>Preempt Priority Level defines if one interrupt could happen while another interrupt handler is running</a:t>
            </a:r>
            <a:endParaRPr lang="en-US" sz="2000" b="1" i="1" dirty="0" smtClean="0"/>
          </a:p>
          <a:p>
            <a:r>
              <a:rPr lang="en-US" sz="2000" dirty="0" smtClean="0"/>
              <a:t>Subpriority defines which interrupt will be served when several interrupts with the same Preempt Priority level happen at the same time</a:t>
            </a:r>
            <a:endParaRPr lang="en-US" sz="2000" b="1" i="1" dirty="0" smtClean="0"/>
          </a:p>
          <a:p>
            <a:r>
              <a:rPr lang="en-US" sz="1900" dirty="0" smtClean="0"/>
              <a:t>By default the STM32F4 families have 4 bits preempt priority bits and 0 bit of </a:t>
            </a:r>
            <a:r>
              <a:rPr lang="en-US" sz="1900" dirty="0" err="1" smtClean="0"/>
              <a:t>subpriority</a:t>
            </a:r>
            <a:r>
              <a:rPr lang="en-US" sz="1900" dirty="0" smtClean="0"/>
              <a:t> field.</a:t>
            </a:r>
          </a:p>
          <a:p>
            <a:r>
              <a:rPr lang="en-US" sz="1900" dirty="0" smtClean="0"/>
              <a:t>CMSIS-Core functions include:</a:t>
            </a:r>
          </a:p>
          <a:p>
            <a:pPr lvl="1"/>
            <a:r>
              <a:rPr lang="en-US" dirty="0" err="1" smtClean="0"/>
              <a:t>NVIC_SetPriorityGrouping</a:t>
            </a:r>
            <a:r>
              <a:rPr lang="en-US" dirty="0" smtClean="0"/>
              <a:t>();</a:t>
            </a:r>
          </a:p>
          <a:p>
            <a:pPr lvl="1"/>
            <a:r>
              <a:rPr lang="en-US" dirty="0" err="1" smtClean="0"/>
              <a:t>NVIC_GetPriorityGrouping</a:t>
            </a:r>
            <a:r>
              <a:rPr lang="en-US" dirty="0" smtClean="0"/>
              <a:t>();</a:t>
            </a:r>
          </a:p>
          <a:p>
            <a:pPr lvl="1"/>
            <a:r>
              <a:rPr lang="en-US" dirty="0" err="1" smtClean="0"/>
              <a:t>NVIC_EncodePriority</a:t>
            </a:r>
            <a:r>
              <a:rPr lang="en-US" dirty="0" smtClean="0"/>
              <a:t>();</a:t>
            </a:r>
          </a:p>
          <a:p>
            <a:pPr lvl="1"/>
            <a:r>
              <a:rPr lang="en-US" dirty="0" err="1" smtClean="0"/>
              <a:t>NVIC_DecodePriority</a:t>
            </a:r>
            <a:r>
              <a:rPr lang="en-US" dirty="0" smtClean="0"/>
              <a:t>();</a:t>
            </a:r>
          </a:p>
        </p:txBody>
      </p:sp>
    </p:spTree>
    <p:extLst>
      <p:ext uri="{BB962C8B-B14F-4D97-AF65-F5344CB8AC3E}">
        <p14:creationId xmlns:p14="http://schemas.microsoft.com/office/powerpoint/2010/main" val="3448866443"/>
      </p:ext>
    </p:extLst>
  </p:cSld>
  <p:clrMapOvr>
    <a:masterClrMapping/>
  </p:clrMapOvr>
  <p:transition spd="slow">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Interrupt Status</a:t>
            </a:r>
            <a:endParaRPr lang="en-GB" dirty="0"/>
          </a:p>
        </p:txBody>
      </p:sp>
      <p:sp>
        <p:nvSpPr>
          <p:cNvPr id="3" name="Content Placeholder 2"/>
          <p:cNvSpPr>
            <a:spLocks noGrp="1"/>
          </p:cNvSpPr>
          <p:nvPr>
            <p:ph idx="1"/>
          </p:nvPr>
        </p:nvSpPr>
        <p:spPr/>
        <p:txBody>
          <a:bodyPr/>
          <a:lstStyle/>
          <a:p>
            <a:r>
              <a:rPr lang="en-GB" sz="2000" dirty="0" smtClean="0"/>
              <a:t>Three status attributes applicable to each interrupt</a:t>
            </a:r>
          </a:p>
          <a:p>
            <a:pPr lvl="1"/>
            <a:r>
              <a:rPr lang="en-GB" sz="1800" dirty="0" smtClean="0"/>
              <a:t>Disabled(default) or enabled</a:t>
            </a:r>
          </a:p>
          <a:p>
            <a:pPr lvl="1"/>
            <a:r>
              <a:rPr lang="en-GB" sz="1800" dirty="0" smtClean="0"/>
              <a:t>Pending or not pending</a:t>
            </a:r>
          </a:p>
          <a:p>
            <a:pPr lvl="1"/>
            <a:r>
              <a:rPr lang="en-GB" sz="1800" dirty="0" smtClean="0"/>
              <a:t>Active or inactive</a:t>
            </a:r>
          </a:p>
          <a:p>
            <a:r>
              <a:rPr lang="en-GB" sz="2000" dirty="0" smtClean="0"/>
              <a:t>Various possible combinations</a:t>
            </a:r>
          </a:p>
          <a:p>
            <a:r>
              <a:rPr lang="en-GB" sz="2000" b="0" dirty="0" smtClean="0"/>
              <a:t>This enables the pulsed interrupt request. For traditional ARM processors, interrupts must be held while waiting to be served. For CM4, pulsed interrupt will set the pending bit until explicitly cleared.</a:t>
            </a:r>
          </a:p>
        </p:txBody>
      </p:sp>
    </p:spTree>
    <p:extLst>
      <p:ext uri="{BB962C8B-B14F-4D97-AF65-F5344CB8AC3E}">
        <p14:creationId xmlns:p14="http://schemas.microsoft.com/office/powerpoint/2010/main" val="2931475024"/>
      </p:ext>
    </p:extLst>
  </p:cSld>
  <p:clrMapOvr>
    <a:masterClrMapping/>
  </p:clrMapOvr>
  <p:transition>
    <p:pull dir="ru"/>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Special Cases of Prioritization</a:t>
            </a:r>
            <a:endParaRPr lang="en-US" dirty="0"/>
          </a:p>
        </p:txBody>
      </p:sp>
      <p:sp>
        <p:nvSpPr>
          <p:cNvPr id="3" name="Content Placeholder 2"/>
          <p:cNvSpPr>
            <a:spLocks noGrp="1"/>
          </p:cNvSpPr>
          <p:nvPr>
            <p:ph idx="1"/>
          </p:nvPr>
        </p:nvSpPr>
        <p:spPr/>
        <p:txBody>
          <a:bodyPr/>
          <a:lstStyle/>
          <a:p>
            <a:r>
              <a:rPr lang="en-US" sz="2000" dirty="0" smtClean="0"/>
              <a:t>Simultaneous exception requests?</a:t>
            </a:r>
          </a:p>
          <a:p>
            <a:pPr lvl="1"/>
            <a:r>
              <a:rPr lang="en-US" sz="1800" dirty="0" smtClean="0"/>
              <a:t>Lowest exception type number is serviced first</a:t>
            </a:r>
          </a:p>
          <a:p>
            <a:r>
              <a:rPr lang="en-US" sz="2000" dirty="0" smtClean="0"/>
              <a:t>New exception requested while a handler is executing?</a:t>
            </a:r>
          </a:p>
          <a:p>
            <a:pPr lvl="1"/>
            <a:r>
              <a:rPr lang="en-US" sz="1800" dirty="0" smtClean="0"/>
              <a:t>New priority higher than current priority? </a:t>
            </a:r>
          </a:p>
          <a:p>
            <a:pPr lvl="2"/>
            <a:r>
              <a:rPr lang="en-US" sz="1800" dirty="0" smtClean="0"/>
              <a:t>New exception handler </a:t>
            </a:r>
            <a:r>
              <a:rPr lang="en-US" sz="1800" b="1" dirty="0" smtClean="0"/>
              <a:t>preempts </a:t>
            </a:r>
            <a:r>
              <a:rPr lang="en-US" sz="1800" dirty="0" smtClean="0"/>
              <a:t>current exception handler</a:t>
            </a:r>
          </a:p>
          <a:p>
            <a:pPr lvl="1"/>
            <a:r>
              <a:rPr lang="en-US" sz="1800" dirty="0" smtClean="0"/>
              <a:t>New priority lower than or equal to current priority? </a:t>
            </a:r>
          </a:p>
          <a:p>
            <a:pPr lvl="2"/>
            <a:r>
              <a:rPr lang="en-US" sz="1800" dirty="0" smtClean="0"/>
              <a:t>New exception held in </a:t>
            </a:r>
            <a:r>
              <a:rPr lang="en-US" sz="1800" b="1" dirty="0" smtClean="0"/>
              <a:t>pending state </a:t>
            </a:r>
          </a:p>
          <a:p>
            <a:pPr lvl="2"/>
            <a:r>
              <a:rPr lang="en-US" sz="1800" dirty="0" smtClean="0"/>
              <a:t>Current handler continues and completes execution</a:t>
            </a:r>
          </a:p>
          <a:p>
            <a:pPr lvl="2"/>
            <a:r>
              <a:rPr lang="en-US" sz="1800" dirty="0" smtClean="0"/>
              <a:t>Previous priority level restored</a:t>
            </a:r>
          </a:p>
          <a:p>
            <a:pPr lvl="2"/>
            <a:r>
              <a:rPr lang="en-US" sz="1800" dirty="0" smtClean="0"/>
              <a:t>New exception handled if priority level allows</a:t>
            </a:r>
            <a:endParaRPr lang="en-US" sz="1800" dirty="0"/>
          </a:p>
        </p:txBody>
      </p:sp>
    </p:spTree>
    <p:extLst>
      <p:ext uri="{BB962C8B-B14F-4D97-AF65-F5344CB8AC3E}">
        <p14:creationId xmlns:p14="http://schemas.microsoft.com/office/powerpoint/2010/main" val="1103984534"/>
      </p:ext>
    </p:extLst>
  </p:cSld>
  <p:clrMapOvr>
    <a:masterClrMapping/>
  </p:clrMapOvr>
  <p:transition>
    <p:pull dir="ru"/>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22313" y="2828925"/>
            <a:ext cx="7772400" cy="1362075"/>
          </a:xfrm>
        </p:spPr>
        <p:txBody>
          <a:bodyPr/>
          <a:lstStyle/>
          <a:p>
            <a:r>
              <a:rPr lang="en-US" dirty="0" smtClean="0"/>
              <a:t>Using GPIO AS External Interrupts</a:t>
            </a:r>
            <a:endParaRPr lang="en-US" dirty="0"/>
          </a:p>
        </p:txBody>
      </p:sp>
    </p:spTree>
    <p:extLst>
      <p:ext uri="{BB962C8B-B14F-4D97-AF65-F5344CB8AC3E}">
        <p14:creationId xmlns:p14="http://schemas.microsoft.com/office/powerpoint/2010/main" val="1404141905"/>
      </p:ext>
    </p:extLst>
  </p:cSld>
  <p:clrMapOvr>
    <a:masterClrMapping/>
  </p:clrMapOvr>
  <p:transition>
    <p:pull dir="ru"/>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Connect the EXTI and GPIO</a:t>
            </a:r>
            <a:endParaRPr lang="en-US" dirty="0"/>
          </a:p>
        </p:txBody>
      </p:sp>
      <p:sp>
        <p:nvSpPr>
          <p:cNvPr id="3" name="Content Placeholder 2"/>
          <p:cNvSpPr>
            <a:spLocks noGrp="1"/>
          </p:cNvSpPr>
          <p:nvPr>
            <p:ph idx="1"/>
          </p:nvPr>
        </p:nvSpPr>
        <p:spPr/>
        <p:txBody>
          <a:bodyPr/>
          <a:lstStyle/>
          <a:p>
            <a:r>
              <a:rPr lang="en-US" sz="2000" dirty="0" smtClean="0"/>
              <a:t>One of the </a:t>
            </a:r>
            <a:r>
              <a:rPr lang="en-US" sz="2000" smtClean="0"/>
              <a:t>interrupt </a:t>
            </a:r>
            <a:r>
              <a:rPr lang="en-US" sz="2000" smtClean="0"/>
              <a:t>sources </a:t>
            </a:r>
            <a:r>
              <a:rPr lang="en-US" sz="2000" dirty="0" smtClean="0"/>
              <a:t>is the external interrupt (EXTI)</a:t>
            </a:r>
          </a:p>
          <a:p>
            <a:pPr marL="0" indent="0">
              <a:buNone/>
            </a:pPr>
            <a:endParaRPr lang="en-US" sz="2000" dirty="0" smtClean="0"/>
          </a:p>
          <a:p>
            <a:r>
              <a:rPr lang="en-US" sz="2000" dirty="0" smtClean="0"/>
              <a:t>Which means a GPIO push button or other input can be used as the trigger</a:t>
            </a:r>
          </a:p>
          <a:p>
            <a:pPr lvl="1"/>
            <a:r>
              <a:rPr lang="en-US" sz="1900" dirty="0" smtClean="0"/>
              <a:t>16 interrupt lines, can be mapped to up to 140 GPIOs.</a:t>
            </a:r>
            <a:endParaRPr lang="en-US" sz="1900" dirty="0"/>
          </a:p>
          <a:p>
            <a:pPr lvl="1"/>
            <a:r>
              <a:rPr lang="en-US" sz="1900" dirty="0" smtClean="0"/>
              <a:t>7 other external lines</a:t>
            </a:r>
          </a:p>
          <a:p>
            <a:pPr lvl="1"/>
            <a:endParaRPr lang="en-US" sz="2000" dirty="0"/>
          </a:p>
          <a:p>
            <a:r>
              <a:rPr lang="en-US" sz="2000" dirty="0" smtClean="0"/>
              <a:t>Also supports Event</a:t>
            </a:r>
          </a:p>
        </p:txBody>
      </p:sp>
    </p:spTree>
    <p:extLst>
      <p:ext uri="{BB962C8B-B14F-4D97-AF65-F5344CB8AC3E}">
        <p14:creationId xmlns:p14="http://schemas.microsoft.com/office/powerpoint/2010/main" val="4175577584"/>
      </p:ext>
    </p:extLst>
  </p:cSld>
  <p:clrMapOvr>
    <a:masterClrMapping/>
  </p:clrMapOvr>
  <p:transition>
    <p:pull dir="ru"/>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SYSCFG_EXTICR</a:t>
            </a:r>
            <a:endParaRPr lang="en-US" dirty="0"/>
          </a:p>
        </p:txBody>
      </p:sp>
      <p:sp>
        <p:nvSpPr>
          <p:cNvPr id="3" name="Content Placeholder 2"/>
          <p:cNvSpPr>
            <a:spLocks noGrp="1"/>
          </p:cNvSpPr>
          <p:nvPr>
            <p:ph idx="1"/>
          </p:nvPr>
        </p:nvSpPr>
        <p:spPr>
          <a:xfrm>
            <a:off x="152400" y="871107"/>
            <a:ext cx="4953000" cy="5422900"/>
          </a:xfrm>
        </p:spPr>
        <p:txBody>
          <a:bodyPr/>
          <a:lstStyle/>
          <a:p>
            <a:r>
              <a:rPr lang="en-US" sz="2000" dirty="0" smtClean="0"/>
              <a:t>The connection between specific pin and the EXTI line is controlled by the </a:t>
            </a:r>
            <a:r>
              <a:rPr lang="en-GB" sz="2000" dirty="0" smtClean="0"/>
              <a:t>SYSCFG(System configure) </a:t>
            </a:r>
            <a:r>
              <a:rPr lang="en-GB" sz="2000" dirty="0"/>
              <a:t>external interrupt configuration </a:t>
            </a:r>
            <a:r>
              <a:rPr lang="en-GB" sz="2000" dirty="0" smtClean="0"/>
              <a:t>register.</a:t>
            </a:r>
          </a:p>
          <a:p>
            <a:r>
              <a:rPr lang="en-GB" sz="2000" dirty="0" smtClean="0"/>
              <a:t>With CMSIS, decide EXTI line, port and pin to configure the connection.</a:t>
            </a:r>
          </a:p>
          <a:p>
            <a:endParaRPr lang="en-US" sz="2000" dirty="0" smtClean="0"/>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5350" t="24778" r="35377" b="13450"/>
          <a:stretch/>
        </p:blipFill>
        <p:spPr bwMode="auto">
          <a:xfrm>
            <a:off x="5334000" y="810490"/>
            <a:ext cx="3067792" cy="55309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62563291"/>
      </p:ext>
    </p:extLst>
  </p:cSld>
  <p:clrMapOvr>
    <a:masterClrMapping/>
  </p:clrMapOvr>
  <p:transition>
    <p:pull dir="ru"/>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SYSCFG_EXTICR1</a:t>
            </a:r>
            <a:endParaRPr lang="en-GB" dirty="0"/>
          </a:p>
        </p:txBody>
      </p:sp>
      <p:sp>
        <p:nvSpPr>
          <p:cNvPr id="3" name="Content Placeholder 2"/>
          <p:cNvSpPr>
            <a:spLocks noGrp="1"/>
          </p:cNvSpPr>
          <p:nvPr>
            <p:ph idx="1"/>
          </p:nvPr>
        </p:nvSpPr>
        <p:spPr/>
        <p:txBody>
          <a:bodyPr/>
          <a:lstStyle/>
          <a:p>
            <a:r>
              <a:rPr lang="en-US" dirty="0" smtClean="0"/>
              <a:t>SYSCFG_EXTICR1</a:t>
            </a:r>
          </a:p>
          <a:p>
            <a:endParaRPr lang="en-US" dirty="0"/>
          </a:p>
          <a:p>
            <a:endParaRPr lang="en-US" dirty="0" smtClean="0"/>
          </a:p>
          <a:p>
            <a:endParaRPr lang="en-US" dirty="0"/>
          </a:p>
          <a:p>
            <a:endParaRPr lang="en-US" dirty="0" smtClean="0"/>
          </a:p>
          <a:p>
            <a:endParaRPr lang="en-US" dirty="0"/>
          </a:p>
          <a:p>
            <a:pPr lvl="1"/>
            <a:r>
              <a:rPr lang="en-US" dirty="0" smtClean="0"/>
              <a:t>Higher 18 bits are reserved.</a:t>
            </a:r>
          </a:p>
          <a:p>
            <a:pPr lvl="1"/>
            <a:r>
              <a:rPr lang="en-GB" dirty="0" smtClean="0"/>
              <a:t>Writing to corresponding bits to set the port</a:t>
            </a:r>
          </a:p>
          <a:p>
            <a:pPr lvl="2"/>
            <a:r>
              <a:rPr lang="en-GB" sz="1400" b="0" dirty="0" smtClean="0"/>
              <a:t>0000</a:t>
            </a:r>
            <a:r>
              <a:rPr lang="en-GB" sz="1400" b="0" dirty="0"/>
              <a:t>: </a:t>
            </a:r>
            <a:r>
              <a:rPr lang="en-GB" sz="1400" b="0" dirty="0" smtClean="0"/>
              <a:t>PA[x</a:t>
            </a:r>
            <a:r>
              <a:rPr lang="en-GB" sz="1400" b="0" dirty="0"/>
              <a:t>] </a:t>
            </a:r>
            <a:r>
              <a:rPr lang="en-GB" sz="1400" b="0" dirty="0" smtClean="0"/>
              <a:t>pin   0001</a:t>
            </a:r>
            <a:r>
              <a:rPr lang="en-GB" sz="1400" b="0" dirty="0"/>
              <a:t>: PB[x] pin</a:t>
            </a:r>
          </a:p>
          <a:p>
            <a:pPr lvl="2"/>
            <a:r>
              <a:rPr lang="en-GB" sz="1400" b="0" dirty="0"/>
              <a:t>0010: PC[x] </a:t>
            </a:r>
            <a:r>
              <a:rPr lang="en-GB" sz="1400" b="0" dirty="0" smtClean="0"/>
              <a:t>pin   0011</a:t>
            </a:r>
            <a:r>
              <a:rPr lang="en-GB" sz="1400" b="0" dirty="0"/>
              <a:t>: PD[x] pin</a:t>
            </a:r>
          </a:p>
          <a:p>
            <a:pPr lvl="2"/>
            <a:r>
              <a:rPr lang="en-GB" sz="1400" b="0" dirty="0"/>
              <a:t>0100: PE[x] </a:t>
            </a:r>
            <a:r>
              <a:rPr lang="en-GB" sz="1400" b="0" dirty="0" smtClean="0"/>
              <a:t>pin   0101</a:t>
            </a:r>
            <a:r>
              <a:rPr lang="en-GB" sz="1400" b="0" dirty="0"/>
              <a:t>: PF[C] pin</a:t>
            </a:r>
          </a:p>
          <a:p>
            <a:pPr lvl="2"/>
            <a:r>
              <a:rPr lang="en-GB" sz="1400" b="0" dirty="0"/>
              <a:t>0110: PG[x] </a:t>
            </a:r>
            <a:r>
              <a:rPr lang="en-GB" sz="1400" b="0" dirty="0" smtClean="0"/>
              <a:t>pin   0111</a:t>
            </a:r>
            <a:r>
              <a:rPr lang="en-GB" sz="1400" b="0" dirty="0"/>
              <a:t>: PH[x] pin</a:t>
            </a:r>
          </a:p>
          <a:p>
            <a:pPr lvl="2"/>
            <a:r>
              <a:rPr lang="en-GB" sz="1400" b="0" dirty="0"/>
              <a:t>1000: PI[x] </a:t>
            </a:r>
            <a:r>
              <a:rPr lang="en-GB" sz="1400" b="0" dirty="0" smtClean="0"/>
              <a:t>pin         </a:t>
            </a:r>
            <a:endParaRPr lang="en-GB" sz="1400" dirty="0"/>
          </a:p>
          <a:p>
            <a:pPr lvl="1"/>
            <a:r>
              <a:rPr lang="en-GB" dirty="0" smtClean="0"/>
              <a:t>For example, connecting port A pin 3 to external line 3:</a:t>
            </a:r>
          </a:p>
          <a:p>
            <a:pPr lvl="2"/>
            <a:r>
              <a:rPr lang="en-GB" dirty="0"/>
              <a:t>SYSCFG-&gt;EXTICR[0</a:t>
            </a:r>
            <a:r>
              <a:rPr lang="en-GB" dirty="0" smtClean="0"/>
              <a:t>]&amp;=(0x0&lt;&lt;12);</a:t>
            </a:r>
          </a:p>
          <a:p>
            <a:pPr lvl="2"/>
            <a:r>
              <a:rPr lang="en-GB" dirty="0" smtClean="0"/>
              <a:t>Alternatively, use CMSIS bit definition:</a:t>
            </a:r>
          </a:p>
          <a:p>
            <a:pPr lvl="2"/>
            <a:r>
              <a:rPr lang="en-GB" dirty="0" smtClean="0"/>
              <a:t>SYSCFG-</a:t>
            </a:r>
            <a:r>
              <a:rPr lang="en-GB" dirty="0"/>
              <a:t>&gt;EXTICR[0]&amp;=SYSCFG_EXTICR1_EXTI3_PA;</a:t>
            </a: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442" t="36433" r="26675" b="49991"/>
          <a:stretch/>
        </p:blipFill>
        <p:spPr bwMode="auto">
          <a:xfrm>
            <a:off x="451261" y="1295400"/>
            <a:ext cx="8509517" cy="144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47680122"/>
      </p:ext>
    </p:extLst>
  </p:cSld>
  <p:clrMapOvr>
    <a:masterClrMapping/>
  </p:clrMapOvr>
  <p:transition>
    <p:pull dir="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Detect Switch is Pressed?</a:t>
            </a:r>
            <a:endParaRPr lang="en-US" dirty="0"/>
          </a:p>
        </p:txBody>
      </p:sp>
      <p:sp>
        <p:nvSpPr>
          <p:cNvPr id="3" name="Content Placeholder 2"/>
          <p:cNvSpPr>
            <a:spLocks noGrp="1"/>
          </p:cNvSpPr>
          <p:nvPr>
            <p:ph idx="1"/>
          </p:nvPr>
        </p:nvSpPr>
        <p:spPr>
          <a:xfrm>
            <a:off x="228600" y="762000"/>
            <a:ext cx="8839200" cy="5867400"/>
          </a:xfrm>
        </p:spPr>
        <p:txBody>
          <a:bodyPr/>
          <a:lstStyle/>
          <a:p>
            <a:r>
              <a:rPr lang="en-US" sz="2400" dirty="0" smtClean="0"/>
              <a:t>Polling - use software to check it</a:t>
            </a:r>
          </a:p>
          <a:p>
            <a:pPr lvl="1"/>
            <a:r>
              <a:rPr lang="en-US" sz="2000" dirty="0" smtClean="0"/>
              <a:t>Slow - need to explicitly check to see if switch is pressed</a:t>
            </a:r>
          </a:p>
          <a:p>
            <a:pPr lvl="1"/>
            <a:r>
              <a:rPr lang="en-US" sz="2000" dirty="0" smtClean="0"/>
              <a:t>Wasteful of CPU time - the faster a response we need, the more often we need to check</a:t>
            </a:r>
          </a:p>
          <a:p>
            <a:pPr lvl="1"/>
            <a:r>
              <a:rPr lang="en-US" sz="2000" dirty="0" smtClean="0"/>
              <a:t>Scales badly - difficult to build system with many activities which can respond quickly. Response time depends on all other processing.</a:t>
            </a:r>
          </a:p>
          <a:p>
            <a:pPr lvl="1"/>
            <a:endParaRPr lang="en-US" sz="2000" dirty="0" smtClean="0"/>
          </a:p>
          <a:p>
            <a:r>
              <a:rPr lang="en-US" sz="2400" dirty="0" smtClean="0"/>
              <a:t>Interrupt - use special hardware in MCU to detect event, run specific code (</a:t>
            </a:r>
            <a:r>
              <a:rPr lang="en-US" sz="2400" i="1" dirty="0" smtClean="0"/>
              <a:t>interrupt service routine - </a:t>
            </a:r>
            <a:r>
              <a:rPr lang="en-US" sz="2400" dirty="0" smtClean="0"/>
              <a:t>ISR) in response</a:t>
            </a:r>
          </a:p>
          <a:p>
            <a:pPr lvl="1"/>
            <a:r>
              <a:rPr lang="en-US" sz="2000" dirty="0" smtClean="0"/>
              <a:t>Efficient - </a:t>
            </a:r>
            <a:r>
              <a:rPr lang="en-US" sz="2000" dirty="0"/>
              <a:t>code </a:t>
            </a:r>
            <a:r>
              <a:rPr lang="en-US" sz="2000" dirty="0" smtClean="0"/>
              <a:t>runs </a:t>
            </a:r>
            <a:r>
              <a:rPr lang="en-US" sz="2000" dirty="0"/>
              <a:t>only </a:t>
            </a:r>
            <a:r>
              <a:rPr lang="en-US" sz="2000" dirty="0" smtClean="0"/>
              <a:t>when necessary</a:t>
            </a:r>
          </a:p>
          <a:p>
            <a:pPr lvl="1"/>
            <a:r>
              <a:rPr lang="en-US" sz="2000" dirty="0" smtClean="0"/>
              <a:t>Fast - hardware mechanism </a:t>
            </a:r>
          </a:p>
          <a:p>
            <a:pPr lvl="1"/>
            <a:r>
              <a:rPr lang="en-US" sz="2000" dirty="0" smtClean="0"/>
              <a:t>Scales well</a:t>
            </a:r>
          </a:p>
          <a:p>
            <a:pPr lvl="2"/>
            <a:r>
              <a:rPr lang="en-US" sz="1800" dirty="0" smtClean="0"/>
              <a:t>ISR response time doesn’t depend on most other processing. </a:t>
            </a:r>
          </a:p>
          <a:p>
            <a:pPr lvl="2"/>
            <a:r>
              <a:rPr lang="en-US" sz="1800" dirty="0" smtClean="0"/>
              <a:t>Code modules can be developed independently</a:t>
            </a:r>
            <a:endParaRPr lang="en-US" sz="1800" dirty="0"/>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Tree>
    <p:extLst>
      <p:ext uri="{BB962C8B-B14F-4D97-AF65-F5344CB8AC3E}">
        <p14:creationId xmlns:p14="http://schemas.microsoft.com/office/powerpoint/2010/main" val="570192697"/>
      </p:ext>
    </p:extLst>
  </p:cSld>
  <p:clrMapOvr>
    <a:masterClrMapping/>
  </p:clrMapOvr>
  <p:transition>
    <p:pull dir="ru"/>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EXTI Registers</a:t>
            </a:r>
            <a:endParaRPr lang="en-GB" dirty="0"/>
          </a:p>
        </p:txBody>
      </p:sp>
      <p:sp>
        <p:nvSpPr>
          <p:cNvPr id="3" name="Content Placeholder 2"/>
          <p:cNvSpPr>
            <a:spLocks noGrp="1"/>
          </p:cNvSpPr>
          <p:nvPr>
            <p:ph idx="1"/>
          </p:nvPr>
        </p:nvSpPr>
        <p:spPr>
          <a:xfrm>
            <a:off x="233364" y="906463"/>
            <a:ext cx="2883910" cy="5422900"/>
          </a:xfrm>
        </p:spPr>
        <p:txBody>
          <a:bodyPr/>
          <a:lstStyle/>
          <a:p>
            <a:r>
              <a:rPr lang="en-GB" dirty="0" smtClean="0"/>
              <a:t>EXTI is controlled by the following registers:</a:t>
            </a:r>
          </a:p>
          <a:p>
            <a:pPr lvl="1"/>
            <a:r>
              <a:rPr lang="en-GB" dirty="0" smtClean="0"/>
              <a:t>IMR interrupt mask</a:t>
            </a:r>
          </a:p>
          <a:p>
            <a:pPr lvl="1"/>
            <a:r>
              <a:rPr lang="en-GB" dirty="0" smtClean="0"/>
              <a:t>EMR event mask</a:t>
            </a:r>
          </a:p>
          <a:p>
            <a:pPr lvl="1"/>
            <a:r>
              <a:rPr lang="en-GB" dirty="0" smtClean="0"/>
              <a:t>RTSR rising trigger selection</a:t>
            </a:r>
          </a:p>
          <a:p>
            <a:pPr lvl="1"/>
            <a:r>
              <a:rPr lang="en-GB" dirty="0" smtClean="0"/>
              <a:t>FTSR falling trigger selection</a:t>
            </a:r>
          </a:p>
          <a:p>
            <a:pPr lvl="1"/>
            <a:r>
              <a:rPr lang="en-GB" dirty="0" smtClean="0"/>
              <a:t>SWIER software interrupt event </a:t>
            </a:r>
          </a:p>
          <a:p>
            <a:pPr lvl="1"/>
            <a:r>
              <a:rPr lang="en-GB" dirty="0" smtClean="0"/>
              <a:t>PR pending request</a:t>
            </a:r>
          </a:p>
          <a:p>
            <a:r>
              <a:rPr lang="en-GB" dirty="0" smtClean="0"/>
              <a:t>32 bits registers with 23:31 bits reserved</a:t>
            </a:r>
          </a:p>
          <a:p>
            <a:r>
              <a:rPr lang="en-GB" dirty="0" smtClean="0"/>
              <a:t>Full support for registers access and bit definition from CMSIS</a:t>
            </a:r>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5532" t="22303" r="29247" b="27965"/>
          <a:stretch/>
        </p:blipFill>
        <p:spPr bwMode="auto">
          <a:xfrm>
            <a:off x="3126179" y="1055914"/>
            <a:ext cx="6019800" cy="47812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95132315"/>
      </p:ext>
    </p:extLst>
  </p:cSld>
  <p:clrMapOvr>
    <a:masterClrMapping/>
  </p:clrMapOvr>
  <p:transition>
    <p:pull dir="ru"/>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EXTI Registers</a:t>
            </a:r>
            <a:endParaRPr lang="en-GB" dirty="0"/>
          </a:p>
        </p:txBody>
      </p:sp>
      <p:sp>
        <p:nvSpPr>
          <p:cNvPr id="3" name="Content Placeholder 2"/>
          <p:cNvSpPr>
            <a:spLocks noGrp="1"/>
          </p:cNvSpPr>
          <p:nvPr>
            <p:ph idx="1"/>
          </p:nvPr>
        </p:nvSpPr>
        <p:spPr>
          <a:xfrm>
            <a:off x="233364" y="906463"/>
            <a:ext cx="3043236" cy="5422900"/>
          </a:xfrm>
        </p:spPr>
        <p:txBody>
          <a:bodyPr/>
          <a:lstStyle/>
          <a:p>
            <a:r>
              <a:rPr lang="en-GB" dirty="0" smtClean="0"/>
              <a:t>Generally, set IMR to 1 to unmask a specific EXTI, set 1 to RTSR or FTSR or both to decide the edge detect approach.</a:t>
            </a:r>
          </a:p>
          <a:p>
            <a:r>
              <a:rPr lang="en-GB" dirty="0" smtClean="0"/>
              <a:t>Can also write 1 to SWIER to trigger a software interrupt, equivalent to a external interrupt if the corresponding IMR or EMR is set.</a:t>
            </a:r>
          </a:p>
          <a:p>
            <a:r>
              <a:rPr lang="en-GB" dirty="0" smtClean="0"/>
              <a:t>PR will be automatically set if trigger occurs. Can be clear by writing 1 to it or change the trigger approach.</a:t>
            </a:r>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5532" t="22303" r="29247" b="27965"/>
          <a:stretch/>
        </p:blipFill>
        <p:spPr bwMode="auto">
          <a:xfrm>
            <a:off x="3126179" y="1055914"/>
            <a:ext cx="6019800" cy="47812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95228690"/>
      </p:ext>
    </p:extLst>
  </p:cSld>
  <p:clrMapOvr>
    <a:masterClrMapping/>
  </p:clrMapOvr>
  <p:transition>
    <p:pull dir="ru"/>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22313" y="2828925"/>
            <a:ext cx="7772400" cy="1362075"/>
          </a:xfrm>
        </p:spPr>
        <p:txBody>
          <a:bodyPr/>
          <a:lstStyle/>
          <a:p>
            <a:r>
              <a:rPr lang="en-US" dirty="0" smtClean="0"/>
              <a:t>interrupt service routine</a:t>
            </a:r>
            <a:endParaRPr lang="en-US" dirty="0"/>
          </a:p>
        </p:txBody>
      </p:sp>
    </p:spTree>
    <p:extLst>
      <p:ext uri="{BB962C8B-B14F-4D97-AF65-F5344CB8AC3E}">
        <p14:creationId xmlns:p14="http://schemas.microsoft.com/office/powerpoint/2010/main" val="3699574531"/>
      </p:ext>
    </p:extLst>
  </p:cSld>
  <p:clrMapOvr>
    <a:masterClrMapping/>
  </p:clrMapOvr>
  <p:transition>
    <p:pull dir="ru"/>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50" name="Rectangle 2"/>
          <p:cNvSpPr>
            <a:spLocks noGrp="1" noChangeArrowheads="1"/>
          </p:cNvSpPr>
          <p:nvPr>
            <p:ph type="title"/>
          </p:nvPr>
        </p:nvSpPr>
        <p:spPr/>
        <p:txBody>
          <a:bodyPr/>
          <a:lstStyle/>
          <a:p>
            <a:pPr>
              <a:spcBef>
                <a:spcPct val="10000"/>
              </a:spcBef>
              <a:defRPr/>
            </a:pPr>
            <a:r>
              <a:rPr lang="en-US" sz="3200" dirty="0" smtClean="0"/>
              <a:t>After the </a:t>
            </a:r>
            <a:r>
              <a:rPr lang="en-US" sz="3200" dirty="0"/>
              <a:t>E</a:t>
            </a:r>
            <a:r>
              <a:rPr lang="en-US" sz="3200" dirty="0" smtClean="0"/>
              <a:t>xternal </a:t>
            </a:r>
            <a:r>
              <a:rPr lang="en-US" sz="3200" dirty="0"/>
              <a:t>I</a:t>
            </a:r>
            <a:r>
              <a:rPr lang="en-US" sz="3200" dirty="0" smtClean="0"/>
              <a:t>nterrupt</a:t>
            </a:r>
          </a:p>
        </p:txBody>
      </p:sp>
      <p:sp>
        <p:nvSpPr>
          <p:cNvPr id="20483" name="Rectangle 3"/>
          <p:cNvSpPr>
            <a:spLocks noGrp="1" noChangeArrowheads="1"/>
          </p:cNvSpPr>
          <p:nvPr>
            <p:ph idx="1"/>
          </p:nvPr>
        </p:nvSpPr>
        <p:spPr/>
        <p:txBody>
          <a:bodyPr/>
          <a:lstStyle/>
          <a:p>
            <a:r>
              <a:rPr lang="en-US" sz="2000" dirty="0" smtClean="0"/>
              <a:t>If priority and mask configuration permit, current operation will be suspended and MCU will switch to the handler mode to run the interrupt service routine(ISR).</a:t>
            </a:r>
          </a:p>
          <a:p>
            <a:r>
              <a:rPr lang="en-US" sz="2000" dirty="0" smtClean="0"/>
              <a:t>Void only, no return value or arguments</a:t>
            </a:r>
          </a:p>
          <a:p>
            <a:pPr>
              <a:spcBef>
                <a:spcPct val="0"/>
              </a:spcBef>
              <a:spcAft>
                <a:spcPts val="600"/>
              </a:spcAft>
            </a:pPr>
            <a:r>
              <a:rPr lang="en-US" sz="2000" dirty="0"/>
              <a:t>Keep it short and simple </a:t>
            </a:r>
          </a:p>
          <a:p>
            <a:pPr lvl="1">
              <a:spcBef>
                <a:spcPct val="0"/>
              </a:spcBef>
              <a:spcAft>
                <a:spcPts val="600"/>
              </a:spcAft>
            </a:pPr>
            <a:r>
              <a:rPr lang="en-US" sz="1600" dirty="0"/>
              <a:t>Much easier to debug </a:t>
            </a:r>
          </a:p>
          <a:p>
            <a:pPr lvl="1">
              <a:spcBef>
                <a:spcPct val="0"/>
              </a:spcBef>
              <a:spcAft>
                <a:spcPts val="600"/>
              </a:spcAft>
            </a:pPr>
            <a:r>
              <a:rPr lang="en-US" sz="1600" dirty="0"/>
              <a:t>Improves system response </a:t>
            </a:r>
            <a:r>
              <a:rPr lang="en-US" sz="1600" dirty="0" smtClean="0"/>
              <a:t>time</a:t>
            </a:r>
          </a:p>
          <a:p>
            <a:pPr>
              <a:spcBef>
                <a:spcPct val="0"/>
              </a:spcBef>
              <a:spcAft>
                <a:spcPts val="600"/>
              </a:spcAft>
            </a:pPr>
            <a:r>
              <a:rPr lang="en-US" sz="2000" dirty="0"/>
              <a:t>Name the ISR according to CMSIS-CORE system exception names</a:t>
            </a:r>
          </a:p>
          <a:p>
            <a:pPr lvl="1">
              <a:spcBef>
                <a:spcPct val="0"/>
              </a:spcBef>
              <a:spcAft>
                <a:spcPts val="600"/>
              </a:spcAft>
            </a:pPr>
            <a:r>
              <a:rPr lang="en-US" sz="1600" dirty="0"/>
              <a:t>EXTI3_IRQHandler, etc.</a:t>
            </a:r>
          </a:p>
          <a:p>
            <a:pPr lvl="1">
              <a:spcBef>
                <a:spcPct val="0"/>
              </a:spcBef>
              <a:spcAft>
                <a:spcPts val="600"/>
              </a:spcAft>
            </a:pPr>
            <a:r>
              <a:rPr lang="en-US" sz="1600" dirty="0"/>
              <a:t>The linker will load the vector table with this handler rather than the default </a:t>
            </a:r>
            <a:r>
              <a:rPr lang="en-US" sz="1600" dirty="0" smtClean="0"/>
              <a:t>handler</a:t>
            </a:r>
          </a:p>
          <a:p>
            <a:pPr marL="338137" indent="-285750">
              <a:spcBef>
                <a:spcPct val="0"/>
              </a:spcBef>
              <a:spcAft>
                <a:spcPts val="600"/>
              </a:spcAft>
            </a:pPr>
            <a:r>
              <a:rPr lang="en-US" dirty="0" smtClean="0"/>
              <a:t>Double check the interrupt before start everything is a good idea</a:t>
            </a:r>
          </a:p>
          <a:p>
            <a:pPr>
              <a:spcBef>
                <a:spcPct val="0"/>
              </a:spcBef>
              <a:spcAft>
                <a:spcPts val="600"/>
              </a:spcAft>
            </a:pPr>
            <a:r>
              <a:rPr lang="en-US" dirty="0" smtClean="0"/>
              <a:t> </a:t>
            </a:r>
            <a:r>
              <a:rPr lang="en-US" sz="2000" dirty="0"/>
              <a:t>Clear pending </a:t>
            </a:r>
            <a:r>
              <a:rPr lang="en-US" sz="2000" dirty="0" smtClean="0"/>
              <a:t>interrupts </a:t>
            </a:r>
          </a:p>
          <a:p>
            <a:pPr lvl="1">
              <a:spcBef>
                <a:spcPct val="0"/>
              </a:spcBef>
              <a:spcAft>
                <a:spcPts val="600"/>
              </a:spcAft>
            </a:pPr>
            <a:r>
              <a:rPr lang="en-US" sz="1700" dirty="0" smtClean="0"/>
              <a:t>Call </a:t>
            </a:r>
            <a:r>
              <a:rPr lang="en-US" sz="1700" dirty="0" err="1" smtClean="0"/>
              <a:t>NVIC_ClearPendingIRQ</a:t>
            </a:r>
            <a:r>
              <a:rPr lang="en-US" sz="1700" dirty="0" smtClean="0"/>
              <a:t>(</a:t>
            </a:r>
            <a:r>
              <a:rPr lang="en-US" sz="1700" dirty="0" err="1" smtClean="0"/>
              <a:t>IRQnum</a:t>
            </a:r>
            <a:r>
              <a:rPr lang="en-US" sz="1700" dirty="0" smtClean="0"/>
              <a:t>)</a:t>
            </a:r>
          </a:p>
          <a:p>
            <a:pPr>
              <a:spcBef>
                <a:spcPct val="0"/>
              </a:spcBef>
              <a:spcAft>
                <a:spcPts val="600"/>
              </a:spcAft>
            </a:pPr>
            <a:r>
              <a:rPr lang="en-US" sz="1800" dirty="0" smtClean="0"/>
              <a:t>Need to clear the EXTI pending bit as well</a:t>
            </a:r>
          </a:p>
          <a:p>
            <a:pPr>
              <a:spcBef>
                <a:spcPct val="0"/>
              </a:spcBef>
              <a:spcAft>
                <a:spcPts val="600"/>
              </a:spcAft>
            </a:pPr>
            <a:r>
              <a:rPr lang="en-US" dirty="0" smtClean="0"/>
              <a:t>In some cases, there could be multiple causes for a single type of interrupt, the first thing is to identify which is the real cause, then take actions.</a:t>
            </a:r>
            <a:endParaRPr lang="en-US" sz="1800" dirty="0" smtClean="0"/>
          </a:p>
          <a:p>
            <a:pPr>
              <a:spcBef>
                <a:spcPct val="0"/>
              </a:spcBef>
              <a:spcAft>
                <a:spcPts val="600"/>
              </a:spcAft>
            </a:pPr>
            <a:endParaRPr lang="en-US" dirty="0" smtClean="0"/>
          </a:p>
          <a:p>
            <a:pPr marL="401637" lvl="1" indent="0">
              <a:spcBef>
                <a:spcPct val="0"/>
              </a:spcBef>
              <a:spcAft>
                <a:spcPts val="600"/>
              </a:spcAft>
              <a:buNone/>
            </a:pPr>
            <a:endParaRPr lang="en-US" sz="1600" dirty="0" smtClean="0"/>
          </a:p>
          <a:p>
            <a:pPr>
              <a:spcBef>
                <a:spcPct val="0"/>
              </a:spcBef>
              <a:spcAft>
                <a:spcPts val="600"/>
              </a:spcAft>
            </a:pPr>
            <a:endParaRPr lang="en-US" dirty="0"/>
          </a:p>
          <a:p>
            <a:pPr lvl="1">
              <a:spcBef>
                <a:spcPct val="0"/>
              </a:spcBef>
              <a:spcAft>
                <a:spcPts val="600"/>
              </a:spcAft>
            </a:pPr>
            <a:endParaRPr lang="en-US" sz="1600" dirty="0"/>
          </a:p>
          <a:p>
            <a:endParaRPr lang="en-US" sz="2000" dirty="0"/>
          </a:p>
        </p:txBody>
      </p:sp>
    </p:spTree>
    <p:extLst>
      <p:ext uri="{BB962C8B-B14F-4D97-AF65-F5344CB8AC3E}">
        <p14:creationId xmlns:p14="http://schemas.microsoft.com/office/powerpoint/2010/main" val="2947841852"/>
      </p:ext>
    </p:extLst>
  </p:cSld>
  <p:clrMapOvr>
    <a:masterClrMapping/>
  </p:clrMapOvr>
  <p:transition>
    <p:pull dir="ru"/>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50" name="Rectangle 2"/>
          <p:cNvSpPr>
            <a:spLocks noGrp="1" noChangeArrowheads="1"/>
          </p:cNvSpPr>
          <p:nvPr>
            <p:ph type="title"/>
          </p:nvPr>
        </p:nvSpPr>
        <p:spPr/>
        <p:txBody>
          <a:bodyPr/>
          <a:lstStyle/>
          <a:p>
            <a:pPr>
              <a:spcBef>
                <a:spcPct val="10000"/>
              </a:spcBef>
              <a:defRPr/>
            </a:pPr>
            <a:r>
              <a:rPr lang="en-US" sz="3200" dirty="0"/>
              <a:t>Configure MCU to respond to the interrupt</a:t>
            </a:r>
            <a:endParaRPr lang="en-US" sz="3200" dirty="0" smtClean="0"/>
          </a:p>
        </p:txBody>
      </p:sp>
      <p:sp>
        <p:nvSpPr>
          <p:cNvPr id="20483" name="Rectangle 3"/>
          <p:cNvSpPr>
            <a:spLocks noGrp="1" noChangeArrowheads="1"/>
          </p:cNvSpPr>
          <p:nvPr>
            <p:ph idx="1"/>
          </p:nvPr>
        </p:nvSpPr>
        <p:spPr/>
        <p:txBody>
          <a:bodyPr/>
          <a:lstStyle/>
          <a:p>
            <a:r>
              <a:rPr lang="en-US" sz="2000" dirty="0"/>
              <a:t>Set up GPIO to generate interrupt</a:t>
            </a:r>
          </a:p>
          <a:p>
            <a:r>
              <a:rPr lang="en-US" sz="2000" dirty="0" smtClean="0"/>
              <a:t>Set up EXTI line, connect GPIO to EXTI line</a:t>
            </a:r>
          </a:p>
          <a:p>
            <a:r>
              <a:rPr lang="en-US" sz="2000" dirty="0" smtClean="0"/>
              <a:t>Set </a:t>
            </a:r>
            <a:r>
              <a:rPr lang="en-US" sz="2000" dirty="0"/>
              <a:t>up NVIC</a:t>
            </a:r>
          </a:p>
          <a:p>
            <a:r>
              <a:rPr lang="en-US" sz="2000" dirty="0" smtClean="0"/>
              <a:t>Write the ISR</a:t>
            </a:r>
          </a:p>
          <a:p>
            <a:pPr>
              <a:spcBef>
                <a:spcPct val="10000"/>
              </a:spcBef>
            </a:pPr>
            <a:endParaRPr lang="en-US" sz="2000" dirty="0" smtClean="0"/>
          </a:p>
          <a:p>
            <a:pPr>
              <a:spcBef>
                <a:spcPct val="10000"/>
              </a:spcBef>
            </a:pPr>
            <a:r>
              <a:rPr lang="en-US" sz="2000" dirty="0" smtClean="0"/>
              <a:t>Set global interrupt enable</a:t>
            </a:r>
          </a:p>
          <a:p>
            <a:pPr lvl="1">
              <a:spcBef>
                <a:spcPct val="10000"/>
              </a:spcBef>
            </a:pPr>
            <a:r>
              <a:rPr lang="en-US" sz="1800" dirty="0"/>
              <a:t>Use CMSIS Macro __</a:t>
            </a:r>
            <a:r>
              <a:rPr lang="en-US" sz="1800" dirty="0" err="1"/>
              <a:t>enable_irq</a:t>
            </a:r>
            <a:r>
              <a:rPr lang="en-US" sz="1800" dirty="0"/>
              <a:t>();</a:t>
            </a:r>
          </a:p>
          <a:p>
            <a:pPr lvl="1">
              <a:spcBef>
                <a:spcPct val="10000"/>
              </a:spcBef>
            </a:pPr>
            <a:r>
              <a:rPr lang="en-US" sz="1800" dirty="0" smtClean="0"/>
              <a:t>This flag does not enable all interrupts; instead, it is an easy way to </a:t>
            </a:r>
            <a:r>
              <a:rPr lang="en-US" sz="1800" b="1" i="1" dirty="0" smtClean="0"/>
              <a:t>disable</a:t>
            </a:r>
            <a:r>
              <a:rPr lang="en-US" sz="1800" i="1" dirty="0" smtClean="0"/>
              <a:t> </a:t>
            </a:r>
            <a:r>
              <a:rPr lang="en-US" sz="1800" dirty="0" smtClean="0"/>
              <a:t>interrupts </a:t>
            </a:r>
          </a:p>
        </p:txBody>
      </p:sp>
    </p:spTree>
    <p:extLst>
      <p:ext uri="{BB962C8B-B14F-4D97-AF65-F5344CB8AC3E}">
        <p14:creationId xmlns:p14="http://schemas.microsoft.com/office/powerpoint/2010/main" val="2468536157"/>
      </p:ext>
    </p:extLst>
  </p:cSld>
  <p:clrMapOvr>
    <a:masterClrMapping/>
  </p:clrMapOvr>
  <p:transition>
    <p:pull dir="ru"/>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Rectangle 2"/>
          <p:cNvSpPr>
            <a:spLocks noGrp="1" noChangeArrowheads="1"/>
          </p:cNvSpPr>
          <p:nvPr>
            <p:ph type="title"/>
            <p:custDataLst>
              <p:tags r:id="rId1"/>
            </p:custDataLst>
          </p:nvPr>
        </p:nvSpPr>
        <p:spPr/>
        <p:txBody>
          <a:bodyPr/>
          <a:lstStyle/>
          <a:p>
            <a:pPr>
              <a:defRPr/>
            </a:pPr>
            <a:r>
              <a:rPr lang="en-US" sz="3200" dirty="0" smtClean="0"/>
              <a:t>Refresher: Program Requirements &amp; Design</a:t>
            </a:r>
          </a:p>
        </p:txBody>
      </p:sp>
      <p:sp>
        <p:nvSpPr>
          <p:cNvPr id="27651" name="Rectangle 3"/>
          <p:cNvSpPr>
            <a:spLocks noGrp="1" noChangeArrowheads="1"/>
          </p:cNvSpPr>
          <p:nvPr>
            <p:ph sz="half" idx="1"/>
            <p:custDataLst>
              <p:tags r:id="rId2"/>
            </p:custDataLst>
          </p:nvPr>
        </p:nvSpPr>
        <p:spPr>
          <a:xfrm>
            <a:off x="228600" y="3810000"/>
            <a:ext cx="8686800" cy="3352800"/>
          </a:xfrm>
        </p:spPr>
        <p:txBody>
          <a:bodyPr/>
          <a:lstStyle/>
          <a:p>
            <a:r>
              <a:rPr lang="en-US" sz="1800" dirty="0" smtClean="0"/>
              <a:t>Req1:  When Switch SW is pressed, ISR will increment count variable</a:t>
            </a:r>
          </a:p>
          <a:p>
            <a:r>
              <a:rPr lang="en-US" sz="1800" dirty="0" smtClean="0"/>
              <a:t>Req2:  Main code will light LEDs according to count value in binary sequence (Blue: 4, Green: 2, Red: 1)</a:t>
            </a:r>
          </a:p>
          <a:p>
            <a:r>
              <a:rPr lang="en-US" sz="1800" dirty="0" smtClean="0"/>
              <a:t>Req3: Main code will toggle its debug line DBG_MAIN each time it executes</a:t>
            </a:r>
          </a:p>
          <a:p>
            <a:r>
              <a:rPr lang="en-US" sz="1800" dirty="0" smtClean="0"/>
              <a:t>Req4: ISR will raise its debug line DBG_ISR (and lower main’s debug line DBG_MAIN) whenever it is executing</a:t>
            </a:r>
          </a:p>
        </p:txBody>
      </p:sp>
      <p:grpSp>
        <p:nvGrpSpPr>
          <p:cNvPr id="4" name="Group 3"/>
          <p:cNvGrpSpPr/>
          <p:nvPr/>
        </p:nvGrpSpPr>
        <p:grpSpPr>
          <a:xfrm>
            <a:off x="616150" y="813137"/>
            <a:ext cx="7232450" cy="2311063"/>
            <a:chOff x="381000" y="1828800"/>
            <a:chExt cx="7232450" cy="2311063"/>
          </a:xfrm>
        </p:grpSpPr>
        <p:sp>
          <p:nvSpPr>
            <p:cNvPr id="5" name="Oval 22"/>
            <p:cNvSpPr>
              <a:spLocks noChangeArrowheads="1"/>
            </p:cNvSpPr>
            <p:nvPr/>
          </p:nvSpPr>
          <p:spPr bwMode="auto">
            <a:xfrm>
              <a:off x="1517650" y="2381250"/>
              <a:ext cx="768350" cy="685800"/>
            </a:xfrm>
            <a:prstGeom prst="ellipse">
              <a:avLst/>
            </a:prstGeom>
            <a:solidFill>
              <a:srgbClr val="FF0000"/>
            </a:solidFill>
            <a:ln w="9525">
              <a:solidFill>
                <a:schemeClr val="tx1"/>
              </a:solidFill>
              <a:round/>
              <a:headEnd/>
              <a:tailEnd/>
            </a:ln>
          </p:spPr>
          <p:txBody>
            <a:bodyPr wrap="none" anchor="ctr"/>
            <a:lstStyle/>
            <a:p>
              <a:pPr algn="ctr"/>
              <a:r>
                <a:rPr lang="en-US" sz="1800" dirty="0" smtClean="0">
                  <a:solidFill>
                    <a:schemeClr val="bg1"/>
                  </a:solidFill>
                  <a:latin typeface="Verdana" pitchFamily="34" charset="0"/>
                </a:rPr>
                <a:t>ISR</a:t>
              </a:r>
              <a:endParaRPr lang="en-US" sz="1800" dirty="0">
                <a:solidFill>
                  <a:schemeClr val="bg1"/>
                </a:solidFill>
                <a:latin typeface="Verdana" pitchFamily="34" charset="0"/>
              </a:endParaRPr>
            </a:p>
          </p:txBody>
        </p:sp>
        <p:sp>
          <p:nvSpPr>
            <p:cNvPr id="6" name="Rectangle 27"/>
            <p:cNvSpPr>
              <a:spLocks noChangeArrowheads="1"/>
            </p:cNvSpPr>
            <p:nvPr/>
          </p:nvSpPr>
          <p:spPr bwMode="auto">
            <a:xfrm>
              <a:off x="3276600" y="2533650"/>
              <a:ext cx="1752600" cy="381000"/>
            </a:xfrm>
            <a:prstGeom prst="rect">
              <a:avLst/>
            </a:prstGeom>
            <a:solidFill>
              <a:schemeClr val="accent1"/>
            </a:solidFill>
            <a:ln w="9525">
              <a:solidFill>
                <a:schemeClr val="tx1"/>
              </a:solidFill>
              <a:miter lim="800000"/>
              <a:headEnd/>
              <a:tailEnd/>
            </a:ln>
          </p:spPr>
          <p:txBody>
            <a:bodyPr wrap="none" anchor="ctr"/>
            <a:lstStyle/>
            <a:p>
              <a:pPr algn="ctr"/>
              <a:r>
                <a:rPr lang="en-US" sz="1800" dirty="0" smtClean="0">
                  <a:solidFill>
                    <a:schemeClr val="bg1"/>
                  </a:solidFill>
                  <a:latin typeface="Verdana" pitchFamily="34" charset="0"/>
                </a:rPr>
                <a:t>count</a:t>
              </a:r>
              <a:endParaRPr lang="en-US" sz="1800" dirty="0">
                <a:solidFill>
                  <a:schemeClr val="bg1"/>
                </a:solidFill>
                <a:latin typeface="Verdana" pitchFamily="34" charset="0"/>
              </a:endParaRPr>
            </a:p>
          </p:txBody>
        </p:sp>
        <p:cxnSp>
          <p:nvCxnSpPr>
            <p:cNvPr id="7" name="AutoShape 37"/>
            <p:cNvCxnSpPr>
              <a:cxnSpLocks noChangeShapeType="1"/>
              <a:stCxn id="5" idx="6"/>
              <a:endCxn id="6" idx="1"/>
            </p:cNvCxnSpPr>
            <p:nvPr/>
          </p:nvCxnSpPr>
          <p:spPr bwMode="auto">
            <a:xfrm>
              <a:off x="2286000" y="2724150"/>
              <a:ext cx="990600" cy="1588"/>
            </a:xfrm>
            <a:prstGeom prst="straightConnector1">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8" name="Oval 50"/>
            <p:cNvSpPr>
              <a:spLocks noChangeArrowheads="1"/>
            </p:cNvSpPr>
            <p:nvPr/>
          </p:nvSpPr>
          <p:spPr bwMode="auto">
            <a:xfrm>
              <a:off x="5791200" y="2286000"/>
              <a:ext cx="990600" cy="914400"/>
            </a:xfrm>
            <a:prstGeom prst="ellipse">
              <a:avLst/>
            </a:prstGeom>
            <a:solidFill>
              <a:schemeClr val="accent2"/>
            </a:solidFill>
            <a:ln w="9525">
              <a:solidFill>
                <a:schemeClr val="tx1"/>
              </a:solidFill>
              <a:round/>
              <a:headEnd/>
              <a:tailEnd/>
            </a:ln>
          </p:spPr>
          <p:txBody>
            <a:bodyPr wrap="none" anchor="ctr"/>
            <a:lstStyle/>
            <a:p>
              <a:pPr algn="ctr"/>
              <a:r>
                <a:rPr lang="en-US" sz="1800">
                  <a:solidFill>
                    <a:schemeClr val="bg1"/>
                  </a:solidFill>
                  <a:latin typeface="Verdana" pitchFamily="34" charset="0"/>
                </a:rPr>
                <a:t>Main</a:t>
              </a:r>
            </a:p>
          </p:txBody>
        </p:sp>
        <p:cxnSp>
          <p:nvCxnSpPr>
            <p:cNvPr id="9" name="AutoShape 47"/>
            <p:cNvCxnSpPr>
              <a:cxnSpLocks noChangeShapeType="1"/>
              <a:stCxn id="13" idx="3"/>
              <a:endCxn id="5" idx="2"/>
            </p:cNvCxnSpPr>
            <p:nvPr/>
          </p:nvCxnSpPr>
          <p:spPr bwMode="auto">
            <a:xfrm flipV="1">
              <a:off x="873443" y="2724150"/>
              <a:ext cx="644207" cy="9555"/>
            </a:xfrm>
            <a:prstGeom prst="straightConnector1">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10" name="AutoShape 59"/>
            <p:cNvCxnSpPr>
              <a:cxnSpLocks noChangeShapeType="1"/>
              <a:stCxn id="8" idx="6"/>
              <a:endCxn id="16" idx="1"/>
            </p:cNvCxnSpPr>
            <p:nvPr/>
          </p:nvCxnSpPr>
          <p:spPr bwMode="auto">
            <a:xfrm>
              <a:off x="6781800" y="2743200"/>
              <a:ext cx="340347" cy="0"/>
            </a:xfrm>
            <a:prstGeom prst="straightConnector1">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1" name="Text Box 74"/>
            <p:cNvSpPr txBox="1">
              <a:spLocks noChangeArrowheads="1"/>
            </p:cNvSpPr>
            <p:nvPr/>
          </p:nvSpPr>
          <p:spPr bwMode="auto">
            <a:xfrm>
              <a:off x="5181600" y="3124200"/>
              <a:ext cx="230704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i="1" dirty="0">
                  <a:latin typeface="+mn-lt"/>
                </a:rPr>
                <a:t>(does initialization,</a:t>
              </a:r>
            </a:p>
            <a:p>
              <a:r>
                <a:rPr lang="en-US" sz="2000" i="1" dirty="0">
                  <a:latin typeface="+mn-lt"/>
                </a:rPr>
                <a:t>then </a:t>
              </a:r>
              <a:r>
                <a:rPr lang="en-US" sz="2000" i="1" dirty="0" smtClean="0">
                  <a:latin typeface="+mn-lt"/>
                </a:rPr>
                <a:t>updates LED </a:t>
              </a:r>
              <a:br>
                <a:rPr lang="en-US" sz="2000" i="1" dirty="0" smtClean="0">
                  <a:latin typeface="+mn-lt"/>
                </a:rPr>
              </a:br>
              <a:r>
                <a:rPr lang="en-US" sz="2000" i="1" dirty="0" smtClean="0">
                  <a:latin typeface="+mn-lt"/>
                </a:rPr>
                <a:t>based on count)</a:t>
              </a:r>
              <a:endParaRPr lang="en-US" sz="2000" i="1" dirty="0">
                <a:latin typeface="+mn-lt"/>
              </a:endParaRPr>
            </a:p>
          </p:txBody>
        </p:sp>
        <p:cxnSp>
          <p:nvCxnSpPr>
            <p:cNvPr id="12" name="AutoShape 37"/>
            <p:cNvCxnSpPr>
              <a:cxnSpLocks noChangeShapeType="1"/>
              <a:stCxn id="6" idx="3"/>
              <a:endCxn id="8" idx="2"/>
            </p:cNvCxnSpPr>
            <p:nvPr/>
          </p:nvCxnSpPr>
          <p:spPr bwMode="auto">
            <a:xfrm>
              <a:off x="5029200" y="2724150"/>
              <a:ext cx="762000" cy="19050"/>
            </a:xfrm>
            <a:prstGeom prst="straightConnector1">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3" name="TextBox 42"/>
            <p:cNvSpPr txBox="1">
              <a:spLocks noChangeArrowheads="1"/>
            </p:cNvSpPr>
            <p:nvPr/>
          </p:nvSpPr>
          <p:spPr bwMode="auto">
            <a:xfrm>
              <a:off x="381000" y="2533650"/>
              <a:ext cx="492443" cy="40011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dirty="0" smtClean="0">
                  <a:latin typeface="Lucida Console" pitchFamily="49" charset="0"/>
                </a:rPr>
                <a:t>SW</a:t>
              </a:r>
              <a:endParaRPr lang="en-US" sz="2000" dirty="0">
                <a:latin typeface="Lucida Console" pitchFamily="49" charset="0"/>
              </a:endParaRPr>
            </a:p>
          </p:txBody>
        </p:sp>
        <p:sp>
          <p:nvSpPr>
            <p:cNvPr id="14" name="TextBox 53"/>
            <p:cNvSpPr txBox="1">
              <a:spLocks noChangeArrowheads="1"/>
            </p:cNvSpPr>
            <p:nvPr/>
          </p:nvSpPr>
          <p:spPr bwMode="auto">
            <a:xfrm>
              <a:off x="7010400" y="1828800"/>
              <a:ext cx="6030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800" dirty="0" smtClean="0">
                  <a:latin typeface="Lucida Console" pitchFamily="49" charset="0"/>
                </a:rPr>
                <a:t>RGB</a:t>
              </a:r>
              <a:br>
                <a:rPr lang="en-US" sz="1800" dirty="0" smtClean="0">
                  <a:latin typeface="Lucida Console" pitchFamily="49" charset="0"/>
                </a:rPr>
              </a:br>
              <a:r>
                <a:rPr lang="en-US" sz="1800" dirty="0" smtClean="0">
                  <a:latin typeface="Lucida Console" pitchFamily="49" charset="0"/>
                </a:rPr>
                <a:t>LED</a:t>
              </a:r>
              <a:endParaRPr lang="en-US" sz="1800" dirty="0">
                <a:latin typeface="Lucida Console" pitchFamily="49" charset="0"/>
              </a:endParaRPr>
            </a:p>
          </p:txBody>
        </p:sp>
        <p:grpSp>
          <p:nvGrpSpPr>
            <p:cNvPr id="15" name="Group 14"/>
            <p:cNvGrpSpPr/>
            <p:nvPr/>
          </p:nvGrpSpPr>
          <p:grpSpPr>
            <a:xfrm>
              <a:off x="7122147" y="2552700"/>
              <a:ext cx="381000" cy="381000"/>
              <a:chOff x="7467600" y="1981200"/>
              <a:chExt cx="228600" cy="152400"/>
            </a:xfrm>
          </p:grpSpPr>
          <p:sp>
            <p:nvSpPr>
              <p:cNvPr id="16" name="Rectangle 15"/>
              <p:cNvSpPr/>
              <p:nvPr/>
            </p:nvSpPr>
            <p:spPr bwMode="auto">
              <a:xfrm>
                <a:off x="7467600" y="1981200"/>
                <a:ext cx="76200" cy="152400"/>
              </a:xfrm>
              <a:prstGeom prst="rect">
                <a:avLst/>
              </a:prstGeom>
              <a:solidFill>
                <a:srgbClr val="FF00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7" name="Rectangle 16"/>
              <p:cNvSpPr/>
              <p:nvPr/>
            </p:nvSpPr>
            <p:spPr bwMode="auto">
              <a:xfrm>
                <a:off x="7543800" y="1981200"/>
                <a:ext cx="76200" cy="152400"/>
              </a:xfrm>
              <a:prstGeom prst="rect">
                <a:avLst/>
              </a:prstGeom>
              <a:solidFill>
                <a:srgbClr val="00B05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8" name="Rectangle 17"/>
              <p:cNvSpPr/>
              <p:nvPr/>
            </p:nvSpPr>
            <p:spPr bwMode="auto">
              <a:xfrm>
                <a:off x="7620000" y="1981200"/>
                <a:ext cx="76200" cy="152400"/>
              </a:xfrm>
              <a:prstGeom prst="rect">
                <a:avLst/>
              </a:prstGeom>
              <a:solidFill>
                <a:schemeClr val="accent2">
                  <a:lumMod val="60000"/>
                  <a:lumOff val="4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grpSp>
      <p:grpSp>
        <p:nvGrpSpPr>
          <p:cNvPr id="19" name="Group 52"/>
          <p:cNvGrpSpPr>
            <a:grpSpLocks/>
          </p:cNvGrpSpPr>
          <p:nvPr/>
        </p:nvGrpSpPr>
        <p:grpSpPr bwMode="auto">
          <a:xfrm>
            <a:off x="990600" y="2438400"/>
            <a:ext cx="2057400" cy="1219200"/>
            <a:chOff x="3984" y="2544"/>
            <a:chExt cx="1296" cy="768"/>
          </a:xfrm>
        </p:grpSpPr>
        <p:sp>
          <p:nvSpPr>
            <p:cNvPr id="20" name="Rectangle 53"/>
            <p:cNvSpPr>
              <a:spLocks noChangeArrowheads="1"/>
            </p:cNvSpPr>
            <p:nvPr/>
          </p:nvSpPr>
          <p:spPr bwMode="auto">
            <a:xfrm>
              <a:off x="4032" y="2976"/>
              <a:ext cx="1200" cy="288"/>
            </a:xfrm>
            <a:prstGeom prst="rect">
              <a:avLst/>
            </a:prstGeom>
            <a:solidFill>
              <a:schemeClr val="accent1"/>
            </a:solidFill>
            <a:ln w="9525">
              <a:solidFill>
                <a:schemeClr val="tx1"/>
              </a:solidFill>
              <a:miter lim="800000"/>
              <a:headEnd/>
              <a:tailEnd/>
            </a:ln>
          </p:spPr>
          <p:txBody>
            <a:bodyPr wrap="none" anchor="ctr"/>
            <a:lstStyle/>
            <a:p>
              <a:pPr algn="ctr"/>
              <a:r>
                <a:rPr lang="en-US" sz="1800">
                  <a:solidFill>
                    <a:schemeClr val="bg1"/>
                  </a:solidFill>
                  <a:latin typeface="Verdana" pitchFamily="34" charset="0"/>
                </a:rPr>
                <a:t>Global Variable</a:t>
              </a:r>
            </a:p>
          </p:txBody>
        </p:sp>
        <p:sp>
          <p:nvSpPr>
            <p:cNvPr id="21" name="Oval 54"/>
            <p:cNvSpPr>
              <a:spLocks noChangeArrowheads="1"/>
            </p:cNvSpPr>
            <p:nvPr/>
          </p:nvSpPr>
          <p:spPr bwMode="auto">
            <a:xfrm>
              <a:off x="4176" y="2592"/>
              <a:ext cx="384" cy="336"/>
            </a:xfrm>
            <a:prstGeom prst="ellipse">
              <a:avLst/>
            </a:prstGeom>
            <a:solidFill>
              <a:srgbClr val="FF0000"/>
            </a:solidFill>
            <a:ln w="9525">
              <a:solidFill>
                <a:schemeClr val="tx1"/>
              </a:solidFill>
              <a:round/>
              <a:headEnd/>
              <a:tailEnd/>
            </a:ln>
          </p:spPr>
          <p:txBody>
            <a:bodyPr wrap="none" anchor="ctr"/>
            <a:lstStyle/>
            <a:p>
              <a:pPr algn="ctr"/>
              <a:r>
                <a:rPr lang="en-US" sz="1800">
                  <a:solidFill>
                    <a:schemeClr val="bg1"/>
                  </a:solidFill>
                  <a:latin typeface="Verdana" pitchFamily="34" charset="0"/>
                </a:rPr>
                <a:t>ISR</a:t>
              </a:r>
            </a:p>
          </p:txBody>
        </p:sp>
        <p:sp>
          <p:nvSpPr>
            <p:cNvPr id="22" name="Oval 55"/>
            <p:cNvSpPr>
              <a:spLocks noChangeArrowheads="1"/>
            </p:cNvSpPr>
            <p:nvPr/>
          </p:nvSpPr>
          <p:spPr bwMode="auto">
            <a:xfrm>
              <a:off x="4656" y="2592"/>
              <a:ext cx="384" cy="336"/>
            </a:xfrm>
            <a:prstGeom prst="ellipse">
              <a:avLst/>
            </a:prstGeom>
            <a:solidFill>
              <a:schemeClr val="accent2"/>
            </a:solidFill>
            <a:ln w="9525">
              <a:solidFill>
                <a:schemeClr val="tx1"/>
              </a:solidFill>
              <a:round/>
              <a:headEnd/>
              <a:tailEnd/>
            </a:ln>
          </p:spPr>
          <p:txBody>
            <a:bodyPr wrap="none" anchor="ctr"/>
            <a:lstStyle/>
            <a:p>
              <a:pPr algn="ctr"/>
              <a:r>
                <a:rPr lang="en-US" sz="1800">
                  <a:solidFill>
                    <a:schemeClr val="bg1"/>
                  </a:solidFill>
                  <a:latin typeface="Verdana" pitchFamily="34" charset="0"/>
                </a:rPr>
                <a:t>Task</a:t>
              </a:r>
            </a:p>
          </p:txBody>
        </p:sp>
        <p:sp>
          <p:nvSpPr>
            <p:cNvPr id="23" name="Rectangle 56"/>
            <p:cNvSpPr>
              <a:spLocks noChangeArrowheads="1"/>
            </p:cNvSpPr>
            <p:nvPr/>
          </p:nvSpPr>
          <p:spPr bwMode="auto">
            <a:xfrm>
              <a:off x="3984" y="2544"/>
              <a:ext cx="1296" cy="76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Tree>
    <p:extLst>
      <p:ext uri="{BB962C8B-B14F-4D97-AF65-F5344CB8AC3E}">
        <p14:creationId xmlns:p14="http://schemas.microsoft.com/office/powerpoint/2010/main" val="205787421"/>
      </p:ext>
    </p:extLst>
  </p:cSld>
  <p:clrMapOvr>
    <a:masterClrMapping/>
  </p:clrMapOvr>
  <p:transition spd="slow">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dirty="0" smtClean="0"/>
              <a:t>Visualizing the Timing of Processor Activities</a:t>
            </a:r>
            <a:endParaRPr lang="en-US" sz="3000" dirty="0"/>
          </a:p>
        </p:txBody>
      </p:sp>
      <p:sp>
        <p:nvSpPr>
          <p:cNvPr id="3" name="Content Placeholder 2"/>
          <p:cNvSpPr>
            <a:spLocks noGrp="1"/>
          </p:cNvSpPr>
          <p:nvPr>
            <p:ph sz="half" idx="1"/>
          </p:nvPr>
        </p:nvSpPr>
        <p:spPr>
          <a:xfrm>
            <a:off x="228600" y="3962400"/>
            <a:ext cx="8382000" cy="2895600"/>
          </a:xfrm>
        </p:spPr>
        <p:txBody>
          <a:bodyPr/>
          <a:lstStyle/>
          <a:p>
            <a:r>
              <a:rPr lang="en-US" sz="2000" dirty="0" smtClean="0"/>
              <a:t>Indicate CPU activity by controlling debug output signals (GPIO)</a:t>
            </a:r>
          </a:p>
          <a:p>
            <a:endParaRPr lang="en-US" sz="2000" dirty="0" smtClean="0"/>
          </a:p>
          <a:p>
            <a:r>
              <a:rPr lang="en-US" sz="2000" dirty="0" smtClean="0"/>
              <a:t>Monitor these with a logic analyzer (</a:t>
            </a:r>
            <a:r>
              <a:rPr lang="en-US" sz="2000" dirty="0"/>
              <a:t>e.g. </a:t>
            </a:r>
            <a:r>
              <a:rPr lang="en-US" sz="2000" dirty="0">
                <a:hlinkClick r:id="rId3"/>
              </a:rPr>
              <a:t>http://</a:t>
            </a:r>
            <a:r>
              <a:rPr lang="en-US" sz="2000" dirty="0" smtClean="0">
                <a:hlinkClick r:id="rId3"/>
              </a:rPr>
              <a:t>www.saleae.com/logic</a:t>
            </a:r>
            <a:r>
              <a:rPr lang="en-US" sz="2000" dirty="0" smtClean="0"/>
              <a:t>) or oscilloscope </a:t>
            </a:r>
            <a:endParaRPr lang="en-US" sz="2000" dirty="0"/>
          </a:p>
          <a:p>
            <a:r>
              <a:rPr lang="en-US" sz="2000" dirty="0" smtClean="0"/>
              <a:t>Alternatively, can use the Keil in-built logic analyzer to watch the memory activity </a:t>
            </a:r>
            <a:endParaRPr lang="en-US" sz="2000" dirty="0"/>
          </a:p>
        </p:txBody>
      </p:sp>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215" y="914400"/>
            <a:ext cx="8915400" cy="2881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6384374"/>
      </p:ext>
    </p:extLst>
  </p:cSld>
  <p:clrMapOvr>
    <a:masterClrMapping/>
  </p:clrMapOvr>
  <p:transition>
    <p:pull dir="ru"/>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70" name="Rectangle 2"/>
          <p:cNvSpPr>
            <a:spLocks noGrp="1" noChangeArrowheads="1"/>
          </p:cNvSpPr>
          <p:nvPr>
            <p:ph type="title"/>
            <p:custDataLst>
              <p:tags r:id="rId1"/>
            </p:custDataLst>
          </p:nvPr>
        </p:nvSpPr>
        <p:spPr/>
        <p:txBody>
          <a:bodyPr/>
          <a:lstStyle/>
          <a:p>
            <a:pPr>
              <a:defRPr/>
            </a:pPr>
            <a:r>
              <a:rPr lang="en-US" dirty="0" smtClean="0"/>
              <a:t>Building a Program – Break into Pieces</a:t>
            </a:r>
          </a:p>
        </p:txBody>
      </p:sp>
      <p:sp>
        <p:nvSpPr>
          <p:cNvPr id="29699" name="Rectangle 3"/>
          <p:cNvSpPr>
            <a:spLocks noGrp="1" noChangeArrowheads="1"/>
          </p:cNvSpPr>
          <p:nvPr>
            <p:ph sz="half" idx="1"/>
            <p:custDataLst>
              <p:tags r:id="rId2"/>
            </p:custDataLst>
          </p:nvPr>
        </p:nvSpPr>
        <p:spPr>
          <a:xfrm>
            <a:off x="381000" y="990600"/>
            <a:ext cx="7772400" cy="5867400"/>
          </a:xfrm>
        </p:spPr>
        <p:txBody>
          <a:bodyPr/>
          <a:lstStyle/>
          <a:p>
            <a:pPr>
              <a:lnSpc>
                <a:spcPct val="95000"/>
              </a:lnSpc>
              <a:spcBef>
                <a:spcPct val="0"/>
              </a:spcBef>
            </a:pPr>
            <a:r>
              <a:rPr lang="en-US" sz="2000" dirty="0" smtClean="0"/>
              <a:t>First break into threads, then break thread into steps</a:t>
            </a:r>
          </a:p>
          <a:p>
            <a:pPr lvl="1">
              <a:lnSpc>
                <a:spcPct val="95000"/>
              </a:lnSpc>
              <a:spcBef>
                <a:spcPct val="0"/>
              </a:spcBef>
            </a:pPr>
            <a:r>
              <a:rPr lang="en-US" sz="1800" dirty="0" smtClean="0"/>
              <a:t>Main thread: </a:t>
            </a:r>
          </a:p>
          <a:p>
            <a:pPr lvl="2">
              <a:lnSpc>
                <a:spcPct val="95000"/>
              </a:lnSpc>
              <a:spcBef>
                <a:spcPct val="0"/>
              </a:spcBef>
            </a:pPr>
            <a:r>
              <a:rPr lang="en-US" sz="1600" dirty="0" smtClean="0"/>
              <a:t>First initialize system </a:t>
            </a:r>
          </a:p>
          <a:p>
            <a:pPr lvl="3">
              <a:lnSpc>
                <a:spcPct val="95000"/>
              </a:lnSpc>
              <a:spcBef>
                <a:spcPct val="0"/>
              </a:spcBef>
            </a:pPr>
            <a:r>
              <a:rPr lang="en-US" sz="1600" dirty="0" smtClean="0"/>
              <a:t>initialize switch: configure the port connected to the switches to be input</a:t>
            </a:r>
          </a:p>
          <a:p>
            <a:pPr lvl="3">
              <a:lnSpc>
                <a:spcPct val="95000"/>
              </a:lnSpc>
              <a:spcBef>
                <a:spcPct val="0"/>
              </a:spcBef>
            </a:pPr>
            <a:r>
              <a:rPr lang="en-US" sz="1600" dirty="0" smtClean="0"/>
              <a:t>initialize LEDs: configure the ports connected to the LEDs to be outputs</a:t>
            </a:r>
          </a:p>
          <a:p>
            <a:pPr lvl="3">
              <a:lnSpc>
                <a:spcPct val="95000"/>
              </a:lnSpc>
              <a:spcBef>
                <a:spcPct val="0"/>
              </a:spcBef>
            </a:pPr>
            <a:r>
              <a:rPr lang="en-US" sz="1600" dirty="0" smtClean="0"/>
              <a:t>initialize interrupts: initialize the interrupt controller</a:t>
            </a:r>
          </a:p>
          <a:p>
            <a:pPr lvl="2">
              <a:lnSpc>
                <a:spcPct val="95000"/>
              </a:lnSpc>
              <a:spcBef>
                <a:spcPct val="0"/>
              </a:spcBef>
            </a:pPr>
            <a:r>
              <a:rPr lang="en-US" sz="1600" dirty="0" smtClean="0"/>
              <a:t>Then repeat</a:t>
            </a:r>
          </a:p>
          <a:p>
            <a:pPr lvl="3">
              <a:lnSpc>
                <a:spcPct val="95000"/>
              </a:lnSpc>
              <a:spcBef>
                <a:spcPct val="0"/>
              </a:spcBef>
            </a:pPr>
            <a:r>
              <a:rPr lang="en-US" sz="1400" dirty="0" smtClean="0"/>
              <a:t>Update LEDs based on count</a:t>
            </a:r>
          </a:p>
          <a:p>
            <a:pPr lvl="1">
              <a:lnSpc>
                <a:spcPct val="95000"/>
              </a:lnSpc>
              <a:spcBef>
                <a:spcPct val="0"/>
              </a:spcBef>
            </a:pPr>
            <a:r>
              <a:rPr lang="en-US" sz="1800" dirty="0" smtClean="0"/>
              <a:t>Switch Interrupt thread: </a:t>
            </a:r>
          </a:p>
          <a:p>
            <a:pPr lvl="2">
              <a:lnSpc>
                <a:spcPct val="95000"/>
              </a:lnSpc>
              <a:spcBef>
                <a:spcPct val="0"/>
              </a:spcBef>
            </a:pPr>
            <a:r>
              <a:rPr lang="en-US" sz="1600" dirty="0" smtClean="0"/>
              <a:t>Update count</a:t>
            </a:r>
          </a:p>
          <a:p>
            <a:pPr lvl="2">
              <a:lnSpc>
                <a:spcPct val="95000"/>
              </a:lnSpc>
              <a:spcBef>
                <a:spcPct val="0"/>
              </a:spcBef>
            </a:pPr>
            <a:endParaRPr lang="en-US" sz="1600" dirty="0" smtClean="0"/>
          </a:p>
          <a:p>
            <a:pPr>
              <a:lnSpc>
                <a:spcPct val="95000"/>
              </a:lnSpc>
              <a:spcBef>
                <a:spcPct val="0"/>
              </a:spcBef>
            </a:pPr>
            <a:r>
              <a:rPr lang="en-US" sz="2000" dirty="0" smtClean="0"/>
              <a:t>Determine which variables ISRs will share with main thread</a:t>
            </a:r>
          </a:p>
          <a:p>
            <a:pPr lvl="1">
              <a:lnSpc>
                <a:spcPct val="95000"/>
              </a:lnSpc>
              <a:spcBef>
                <a:spcPct val="0"/>
              </a:spcBef>
            </a:pPr>
            <a:r>
              <a:rPr lang="en-US" sz="1800" dirty="0" smtClean="0"/>
              <a:t>This is how ISR will send information to main thread</a:t>
            </a:r>
          </a:p>
          <a:p>
            <a:pPr lvl="1">
              <a:lnSpc>
                <a:spcPct val="95000"/>
              </a:lnSpc>
              <a:spcBef>
                <a:spcPct val="0"/>
              </a:spcBef>
            </a:pPr>
            <a:r>
              <a:rPr lang="en-US" sz="1800" dirty="0" smtClean="0"/>
              <a:t>Mark these shared variables as </a:t>
            </a:r>
            <a:r>
              <a:rPr lang="en-US" sz="1800" i="1" dirty="0" smtClean="0"/>
              <a:t>volatile </a:t>
            </a:r>
            <a:r>
              <a:rPr lang="en-US" sz="1800" dirty="0" smtClean="0"/>
              <a:t>(more details ahead)</a:t>
            </a:r>
            <a:endParaRPr lang="en-US" sz="1800" i="1" dirty="0" smtClean="0"/>
          </a:p>
          <a:p>
            <a:pPr lvl="1">
              <a:lnSpc>
                <a:spcPct val="95000"/>
              </a:lnSpc>
              <a:spcBef>
                <a:spcPct val="0"/>
              </a:spcBef>
            </a:pPr>
            <a:r>
              <a:rPr lang="en-US" sz="1800" dirty="0" smtClean="0"/>
              <a:t>Ensure access to the shared variables is </a:t>
            </a:r>
            <a:r>
              <a:rPr lang="en-US" sz="1800" i="1" dirty="0" smtClean="0"/>
              <a:t>atomic</a:t>
            </a:r>
            <a:r>
              <a:rPr lang="en-US" sz="1800" dirty="0" smtClean="0"/>
              <a:t> (more details ahead)</a:t>
            </a:r>
            <a:r>
              <a:rPr lang="en-US" sz="1800" i="1" dirty="0" smtClean="0"/>
              <a:t> </a:t>
            </a:r>
          </a:p>
        </p:txBody>
      </p:sp>
    </p:spTree>
    <p:extLst>
      <p:ext uri="{BB962C8B-B14F-4D97-AF65-F5344CB8AC3E}">
        <p14:creationId xmlns:p14="http://schemas.microsoft.com/office/powerpoint/2010/main" val="524842999"/>
      </p:ext>
    </p:extLst>
  </p:cSld>
  <p:clrMapOvr>
    <a:masterClrMapping/>
  </p:clrMapOvr>
  <p:transition spd="slow">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Where Do the Pieces Go?</a:t>
            </a:r>
            <a:endParaRPr lang="en-US" dirty="0"/>
          </a:p>
        </p:txBody>
      </p:sp>
      <p:sp>
        <p:nvSpPr>
          <p:cNvPr id="30723" name="Content Placeholder 2"/>
          <p:cNvSpPr>
            <a:spLocks noGrp="1"/>
          </p:cNvSpPr>
          <p:nvPr>
            <p:ph sz="half" idx="1"/>
          </p:nvPr>
        </p:nvSpPr>
        <p:spPr>
          <a:xfrm>
            <a:off x="228600" y="990600"/>
            <a:ext cx="8610600" cy="5867400"/>
          </a:xfrm>
        </p:spPr>
        <p:txBody>
          <a:bodyPr/>
          <a:lstStyle/>
          <a:p>
            <a:r>
              <a:rPr lang="en-US" sz="2000" dirty="0" smtClean="0"/>
              <a:t>main</a:t>
            </a:r>
          </a:p>
          <a:p>
            <a:pPr lvl="1"/>
            <a:r>
              <a:rPr lang="en-US" sz="1800" dirty="0" smtClean="0"/>
              <a:t>top level of main thread code</a:t>
            </a:r>
          </a:p>
          <a:p>
            <a:r>
              <a:rPr lang="en-US" sz="2000" dirty="0" smtClean="0"/>
              <a:t>switches</a:t>
            </a:r>
          </a:p>
          <a:p>
            <a:pPr lvl="1"/>
            <a:r>
              <a:rPr lang="en-US" sz="1800" dirty="0" smtClean="0"/>
              <a:t>#defines for switch connections</a:t>
            </a:r>
          </a:p>
          <a:p>
            <a:pPr lvl="1"/>
            <a:r>
              <a:rPr lang="en-US" sz="1800" dirty="0" smtClean="0"/>
              <a:t>declaration of count variable</a:t>
            </a:r>
          </a:p>
          <a:p>
            <a:pPr lvl="1"/>
            <a:r>
              <a:rPr lang="en-US" sz="1800" dirty="0" smtClean="0"/>
              <a:t>Code to initialize switch and interrupt hardware</a:t>
            </a:r>
          </a:p>
          <a:p>
            <a:pPr lvl="1"/>
            <a:r>
              <a:rPr lang="en-US" sz="1800" dirty="0" smtClean="0"/>
              <a:t>ISR for switch</a:t>
            </a:r>
          </a:p>
          <a:p>
            <a:r>
              <a:rPr lang="en-US" sz="2000" dirty="0" smtClean="0"/>
              <a:t>LEDs</a:t>
            </a:r>
          </a:p>
          <a:p>
            <a:pPr lvl="1"/>
            <a:r>
              <a:rPr lang="en-US" sz="1800" dirty="0" smtClean="0"/>
              <a:t>#defines for LED connections</a:t>
            </a:r>
          </a:p>
          <a:p>
            <a:pPr lvl="1"/>
            <a:r>
              <a:rPr lang="en-US" sz="1800" dirty="0" smtClean="0"/>
              <a:t>Code to initialize and light LEDs</a:t>
            </a:r>
          </a:p>
        </p:txBody>
      </p:sp>
    </p:spTree>
    <p:extLst>
      <p:ext uri="{BB962C8B-B14F-4D97-AF65-F5344CB8AC3E}">
        <p14:creationId xmlns:p14="http://schemas.microsoft.com/office/powerpoint/2010/main" val="3673045355"/>
      </p:ext>
    </p:extLst>
  </p:cSld>
  <p:clrMapOvr>
    <a:masterClrMapping/>
  </p:clrMapOvr>
  <p:transition>
    <p:pull dir="ru"/>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Main Function</a:t>
            </a:r>
            <a:endParaRPr lang="en-US" dirty="0"/>
          </a:p>
        </p:txBody>
      </p:sp>
      <p:sp>
        <p:nvSpPr>
          <p:cNvPr id="5" name="Content Placeholder 4"/>
          <p:cNvSpPr>
            <a:spLocks noGrp="1"/>
          </p:cNvSpPr>
          <p:nvPr>
            <p:ph idx="1"/>
          </p:nvPr>
        </p:nvSpPr>
        <p:spPr/>
        <p:txBody>
          <a:bodyPr/>
          <a:lstStyle/>
          <a:p>
            <a:pPr marL="0" indent="0">
              <a:buNone/>
            </a:pPr>
            <a:r>
              <a:rPr lang="en-GB" sz="2000" dirty="0" err="1">
                <a:latin typeface="Lucida Console" pitchFamily="49" charset="0"/>
              </a:rPr>
              <a:t>int</a:t>
            </a:r>
            <a:r>
              <a:rPr lang="en-GB" sz="2000" dirty="0">
                <a:latin typeface="Lucida Console" pitchFamily="49" charset="0"/>
              </a:rPr>
              <a:t> main(void)</a:t>
            </a:r>
          </a:p>
          <a:p>
            <a:pPr marL="0" indent="0">
              <a:buNone/>
            </a:pPr>
            <a:r>
              <a:rPr lang="en-GB" sz="2000" dirty="0">
                <a:latin typeface="Lucida Console" pitchFamily="49" charset="0"/>
              </a:rPr>
              <a:t>{</a:t>
            </a:r>
          </a:p>
          <a:p>
            <a:pPr marL="0" indent="0">
              <a:buNone/>
            </a:pPr>
            <a:r>
              <a:rPr lang="en-GB" sz="2000" dirty="0">
                <a:latin typeface="Lucida Console" pitchFamily="49" charset="0"/>
              </a:rPr>
              <a:t>	</a:t>
            </a:r>
            <a:r>
              <a:rPr lang="en-GB" sz="2000" dirty="0" err="1" smtClean="0">
                <a:latin typeface="Lucida Console" pitchFamily="49" charset="0"/>
              </a:rPr>
              <a:t>Init_LEDs</a:t>
            </a:r>
            <a:r>
              <a:rPr lang="en-GB" sz="2000" dirty="0">
                <a:latin typeface="Lucida Console" pitchFamily="49" charset="0"/>
              </a:rPr>
              <a:t>();</a:t>
            </a:r>
          </a:p>
          <a:p>
            <a:pPr marL="0" indent="0">
              <a:buNone/>
            </a:pPr>
            <a:r>
              <a:rPr lang="en-GB" sz="2000" dirty="0">
                <a:latin typeface="Lucida Console" pitchFamily="49" charset="0"/>
              </a:rPr>
              <a:t>	</a:t>
            </a:r>
            <a:r>
              <a:rPr lang="en-GB" sz="2000" dirty="0" err="1" smtClean="0">
                <a:latin typeface="Lucida Console" pitchFamily="49" charset="0"/>
              </a:rPr>
              <a:t>Init_Switch</a:t>
            </a:r>
            <a:r>
              <a:rPr lang="en-GB" sz="2000" dirty="0">
                <a:latin typeface="Lucida Console" pitchFamily="49" charset="0"/>
              </a:rPr>
              <a:t>();</a:t>
            </a:r>
          </a:p>
          <a:p>
            <a:pPr marL="0" indent="0">
              <a:buNone/>
            </a:pPr>
            <a:r>
              <a:rPr lang="en-GB" sz="2000" dirty="0">
                <a:latin typeface="Lucida Console" pitchFamily="49" charset="0"/>
              </a:rPr>
              <a:t>	</a:t>
            </a:r>
          </a:p>
          <a:p>
            <a:pPr marL="0" indent="0">
              <a:buNone/>
            </a:pPr>
            <a:r>
              <a:rPr lang="en-GB" sz="2000" dirty="0">
                <a:latin typeface="Lucida Console" pitchFamily="49" charset="0"/>
              </a:rPr>
              <a:t>		</a:t>
            </a:r>
            <a:endParaRPr lang="en-GB" sz="2000" dirty="0" smtClean="0">
              <a:latin typeface="Lucida Console" pitchFamily="49" charset="0"/>
            </a:endParaRPr>
          </a:p>
          <a:p>
            <a:pPr marL="0" indent="0">
              <a:buNone/>
            </a:pPr>
            <a:r>
              <a:rPr lang="en-GB" sz="2000" dirty="0">
                <a:latin typeface="Lucida Console" pitchFamily="49" charset="0"/>
              </a:rPr>
              <a:t>	</a:t>
            </a:r>
            <a:r>
              <a:rPr lang="en-GB" sz="2000" dirty="0" smtClean="0">
                <a:latin typeface="Lucida Console" pitchFamily="49" charset="0"/>
              </a:rPr>
              <a:t>while(1</a:t>
            </a:r>
            <a:r>
              <a:rPr lang="en-GB" sz="2000" dirty="0">
                <a:latin typeface="Lucida Console" pitchFamily="49" charset="0"/>
              </a:rPr>
              <a:t>)</a:t>
            </a:r>
          </a:p>
          <a:p>
            <a:pPr marL="0" indent="0">
              <a:buNone/>
            </a:pPr>
            <a:r>
              <a:rPr lang="en-GB" sz="2000" dirty="0">
                <a:latin typeface="Lucida Console" pitchFamily="49" charset="0"/>
              </a:rPr>
              <a:t>		{</a:t>
            </a:r>
            <a:r>
              <a:rPr lang="en-GB" sz="2000" dirty="0" err="1">
                <a:latin typeface="Lucida Console" pitchFamily="49" charset="0"/>
              </a:rPr>
              <a:t>Control_LEDs</a:t>
            </a:r>
            <a:r>
              <a:rPr lang="en-GB" sz="2000" dirty="0">
                <a:latin typeface="Lucida Console" pitchFamily="49" charset="0"/>
              </a:rPr>
              <a:t>((count%4)+12</a:t>
            </a:r>
            <a:r>
              <a:rPr lang="en-GB" sz="2000" dirty="0" smtClean="0">
                <a:latin typeface="Lucida Console" pitchFamily="49" charset="0"/>
              </a:rPr>
              <a:t>);</a:t>
            </a:r>
          </a:p>
          <a:p>
            <a:pPr marL="0" indent="0">
              <a:buNone/>
            </a:pPr>
            <a:r>
              <a:rPr lang="en-GB" sz="2000" dirty="0">
                <a:latin typeface="Lucida Console" pitchFamily="49" charset="0"/>
              </a:rPr>
              <a:t>	</a:t>
            </a:r>
            <a:r>
              <a:rPr lang="en-GB" sz="2000" dirty="0" smtClean="0">
                <a:latin typeface="Lucida Console" pitchFamily="49" charset="0"/>
              </a:rPr>
              <a:t>	}</a:t>
            </a:r>
            <a:endParaRPr lang="en-GB" sz="2000" dirty="0">
              <a:latin typeface="Lucida Console" pitchFamily="49" charset="0"/>
            </a:endParaRPr>
          </a:p>
          <a:p>
            <a:pPr marL="0" indent="0">
              <a:buNone/>
            </a:pPr>
            <a:r>
              <a:rPr lang="en-GB" sz="2000" dirty="0">
                <a:latin typeface="Lucida Console" pitchFamily="49" charset="0"/>
              </a:rPr>
              <a:t>}</a:t>
            </a:r>
          </a:p>
          <a:p>
            <a:pPr marL="0" indent="0">
              <a:buNone/>
            </a:pPr>
            <a:endParaRPr lang="en-GB" sz="2000" dirty="0">
              <a:latin typeface="Lucida Console" pitchFamily="49" charset="0"/>
            </a:endParaRPr>
          </a:p>
          <a:p>
            <a:pPr marL="0" indent="0">
              <a:buNone/>
            </a:pPr>
            <a:endParaRPr lang="en-US" sz="2000" dirty="0">
              <a:latin typeface="Lucida Console" pitchFamily="49" charset="0"/>
            </a:endParaRPr>
          </a:p>
        </p:txBody>
      </p:sp>
    </p:spTree>
    <p:extLst>
      <p:ext uri="{BB962C8B-B14F-4D97-AF65-F5344CB8AC3E}">
        <p14:creationId xmlns:p14="http://schemas.microsoft.com/office/powerpoint/2010/main" val="810846342"/>
      </p:ext>
    </p:extLst>
  </p:cSld>
  <p:clrMapOvr>
    <a:masterClrMapping/>
  </p:clrMapOvr>
  <p:transition>
    <p:pull dir="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018" name="Rectangle 2"/>
          <p:cNvSpPr>
            <a:spLocks noGrp="1" noChangeArrowheads="1"/>
          </p:cNvSpPr>
          <p:nvPr>
            <p:ph type="title"/>
          </p:nvPr>
        </p:nvSpPr>
        <p:spPr/>
        <p:txBody>
          <a:bodyPr/>
          <a:lstStyle/>
          <a:p>
            <a:pPr>
              <a:defRPr/>
            </a:pPr>
            <a:r>
              <a:rPr lang="en-US" sz="3200" dirty="0" smtClean="0"/>
              <a:t>Interrupt or Exception Processing Sequence</a:t>
            </a:r>
          </a:p>
        </p:txBody>
      </p:sp>
      <p:sp>
        <p:nvSpPr>
          <p:cNvPr id="7171" name="Rectangle 3"/>
          <p:cNvSpPr>
            <a:spLocks noGrp="1" noChangeArrowheads="1"/>
          </p:cNvSpPr>
          <p:nvPr>
            <p:ph idx="1"/>
          </p:nvPr>
        </p:nvSpPr>
        <p:spPr>
          <a:xfrm>
            <a:off x="228600" y="838200"/>
            <a:ext cx="8839200" cy="2209800"/>
          </a:xfrm>
        </p:spPr>
        <p:txBody>
          <a:bodyPr/>
          <a:lstStyle/>
          <a:p>
            <a:pPr>
              <a:lnSpc>
                <a:spcPct val="80000"/>
              </a:lnSpc>
            </a:pPr>
            <a:r>
              <a:rPr lang="en-US" sz="2000" dirty="0" smtClean="0"/>
              <a:t>Other code (background) is running</a:t>
            </a:r>
          </a:p>
          <a:p>
            <a:pPr>
              <a:lnSpc>
                <a:spcPct val="80000"/>
              </a:lnSpc>
            </a:pPr>
            <a:r>
              <a:rPr lang="en-US" sz="2000" dirty="0" smtClean="0"/>
              <a:t>Interrupt trigger occurs</a:t>
            </a:r>
          </a:p>
          <a:p>
            <a:pPr>
              <a:lnSpc>
                <a:spcPct val="80000"/>
              </a:lnSpc>
            </a:pPr>
            <a:r>
              <a:rPr lang="en-US" sz="2000" dirty="0" smtClean="0"/>
              <a:t>Processor does some hard-wired processing</a:t>
            </a:r>
          </a:p>
          <a:p>
            <a:pPr>
              <a:lnSpc>
                <a:spcPct val="80000"/>
              </a:lnSpc>
            </a:pPr>
            <a:r>
              <a:rPr lang="en-US" sz="2000" dirty="0" smtClean="0"/>
              <a:t>Processor executes ISR (foreground), including return-from-interrupt instruction at end</a:t>
            </a:r>
          </a:p>
          <a:p>
            <a:pPr>
              <a:lnSpc>
                <a:spcPct val="80000"/>
              </a:lnSpc>
            </a:pPr>
            <a:r>
              <a:rPr lang="en-US" sz="2000" dirty="0" smtClean="0"/>
              <a:t>Processor resumes other code</a:t>
            </a:r>
          </a:p>
          <a:p>
            <a:pPr>
              <a:lnSpc>
                <a:spcPct val="80000"/>
              </a:lnSpc>
            </a:pPr>
            <a:endParaRPr lang="en-US" sz="2000" dirty="0" smtClean="0"/>
          </a:p>
        </p:txBody>
      </p:sp>
      <p:sp>
        <p:nvSpPr>
          <p:cNvPr id="7172" name="Text Box 4"/>
          <p:cNvSpPr txBox="1">
            <a:spLocks noChangeArrowheads="1"/>
          </p:cNvSpPr>
          <p:nvPr/>
        </p:nvSpPr>
        <p:spPr bwMode="auto">
          <a:xfrm>
            <a:off x="903288" y="2919412"/>
            <a:ext cx="15557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800" dirty="0">
                <a:latin typeface="Arial" charset="0"/>
              </a:rPr>
              <a:t>Main Code</a:t>
            </a:r>
            <a:br>
              <a:rPr lang="en-US" sz="1800" dirty="0">
                <a:latin typeface="Arial" charset="0"/>
              </a:rPr>
            </a:br>
            <a:r>
              <a:rPr lang="en-US" sz="1800" dirty="0">
                <a:latin typeface="Arial" charset="0"/>
              </a:rPr>
              <a:t>(Background)</a:t>
            </a:r>
          </a:p>
        </p:txBody>
      </p:sp>
      <p:sp>
        <p:nvSpPr>
          <p:cNvPr id="7173" name="Text Box 5"/>
          <p:cNvSpPr txBox="1">
            <a:spLocks noChangeArrowheads="1"/>
          </p:cNvSpPr>
          <p:nvPr/>
        </p:nvSpPr>
        <p:spPr bwMode="auto">
          <a:xfrm>
            <a:off x="5873750" y="2921000"/>
            <a:ext cx="15176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800" dirty="0">
                <a:latin typeface="Arial" charset="0"/>
              </a:rPr>
              <a:t>ISR</a:t>
            </a:r>
            <a:br>
              <a:rPr lang="en-US" sz="1800" dirty="0">
                <a:latin typeface="Arial" charset="0"/>
              </a:rPr>
            </a:br>
            <a:r>
              <a:rPr lang="en-US" sz="1800" dirty="0">
                <a:latin typeface="Arial" charset="0"/>
              </a:rPr>
              <a:t>(Foreground)</a:t>
            </a:r>
          </a:p>
        </p:txBody>
      </p:sp>
      <p:sp>
        <p:nvSpPr>
          <p:cNvPr id="2" name="Rectangle 1"/>
          <p:cNvSpPr/>
          <p:nvPr/>
        </p:nvSpPr>
        <p:spPr bwMode="auto">
          <a:xfrm>
            <a:off x="1524000" y="3562350"/>
            <a:ext cx="533400" cy="1109662"/>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7" name="Rectangle 6"/>
          <p:cNvSpPr/>
          <p:nvPr/>
        </p:nvSpPr>
        <p:spPr bwMode="auto">
          <a:xfrm>
            <a:off x="1524000" y="5205412"/>
            <a:ext cx="533400" cy="1109662"/>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8" name="Rectangle 7"/>
          <p:cNvSpPr/>
          <p:nvPr/>
        </p:nvSpPr>
        <p:spPr bwMode="auto">
          <a:xfrm>
            <a:off x="6248400" y="4805362"/>
            <a:ext cx="533400" cy="266700"/>
          </a:xfrm>
          <a:prstGeom prst="rect">
            <a:avLst/>
          </a:prstGeom>
          <a:solidFill>
            <a:srgbClr val="FFC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9" name="Text Box 5"/>
          <p:cNvSpPr txBox="1">
            <a:spLocks noChangeArrowheads="1"/>
          </p:cNvSpPr>
          <p:nvPr/>
        </p:nvSpPr>
        <p:spPr bwMode="auto">
          <a:xfrm>
            <a:off x="3070320" y="2895600"/>
            <a:ext cx="208262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800" dirty="0" smtClean="0">
                <a:latin typeface="Arial" charset="0"/>
              </a:rPr>
              <a:t>Hardwired CPU</a:t>
            </a:r>
            <a:br>
              <a:rPr lang="en-US" sz="1800" dirty="0" smtClean="0">
                <a:latin typeface="Arial" charset="0"/>
              </a:rPr>
            </a:br>
            <a:r>
              <a:rPr lang="en-US" sz="1800" dirty="0" smtClean="0">
                <a:latin typeface="Arial" charset="0"/>
              </a:rPr>
              <a:t>response activities</a:t>
            </a:r>
            <a:endParaRPr lang="en-US" sz="1800" dirty="0">
              <a:latin typeface="Arial" charset="0"/>
            </a:endParaRPr>
          </a:p>
        </p:txBody>
      </p:sp>
      <p:sp>
        <p:nvSpPr>
          <p:cNvPr id="10" name="Rectangle 9"/>
          <p:cNvSpPr/>
          <p:nvPr/>
        </p:nvSpPr>
        <p:spPr bwMode="auto">
          <a:xfrm>
            <a:off x="3870330" y="4672012"/>
            <a:ext cx="533400" cy="133350"/>
          </a:xfrm>
          <a:prstGeom prst="rect">
            <a:avLst/>
          </a:prstGeom>
          <a:solidFill>
            <a:srgbClr val="00B0F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11" name="Rectangle 10"/>
          <p:cNvSpPr/>
          <p:nvPr/>
        </p:nvSpPr>
        <p:spPr bwMode="auto">
          <a:xfrm>
            <a:off x="3870330" y="5072062"/>
            <a:ext cx="533400" cy="133350"/>
          </a:xfrm>
          <a:prstGeom prst="rect">
            <a:avLst/>
          </a:prstGeom>
          <a:solidFill>
            <a:srgbClr val="00B0F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cxnSp>
        <p:nvCxnSpPr>
          <p:cNvPr id="4" name="Straight Arrow Connector 3"/>
          <p:cNvCxnSpPr/>
          <p:nvPr/>
        </p:nvCxnSpPr>
        <p:spPr bwMode="auto">
          <a:xfrm>
            <a:off x="2057400" y="4672012"/>
            <a:ext cx="1812930" cy="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Arrow Connector 13"/>
          <p:cNvCxnSpPr/>
          <p:nvPr/>
        </p:nvCxnSpPr>
        <p:spPr bwMode="auto">
          <a:xfrm>
            <a:off x="4403730" y="4801818"/>
            <a:ext cx="1812930" cy="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Arrow Connector 14"/>
          <p:cNvCxnSpPr/>
          <p:nvPr/>
        </p:nvCxnSpPr>
        <p:spPr bwMode="auto">
          <a:xfrm flipH="1" flipV="1">
            <a:off x="2057400" y="5205412"/>
            <a:ext cx="1812930" cy="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Straight Arrow Connector 15"/>
          <p:cNvCxnSpPr/>
          <p:nvPr/>
        </p:nvCxnSpPr>
        <p:spPr bwMode="auto">
          <a:xfrm flipH="1" flipV="1">
            <a:off x="4399880" y="5072062"/>
            <a:ext cx="1812930" cy="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520794184"/>
      </p:ext>
    </p:extLst>
  </p:cSld>
  <p:clrMapOvr>
    <a:masterClrMapping/>
  </p:clrMapOvr>
  <p:transition>
    <p:pull dir="ru"/>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Switch Interrupt Initialization</a:t>
            </a:r>
            <a:endParaRPr lang="en-US" dirty="0"/>
          </a:p>
        </p:txBody>
      </p:sp>
      <p:sp>
        <p:nvSpPr>
          <p:cNvPr id="3" name="Content Placeholder 2"/>
          <p:cNvSpPr>
            <a:spLocks noGrp="1"/>
          </p:cNvSpPr>
          <p:nvPr>
            <p:ph idx="1"/>
          </p:nvPr>
        </p:nvSpPr>
        <p:spPr>
          <a:xfrm>
            <a:off x="233363" y="762000"/>
            <a:ext cx="8910637" cy="5422900"/>
          </a:xfrm>
        </p:spPr>
        <p:txBody>
          <a:bodyPr/>
          <a:lstStyle/>
          <a:p>
            <a:pPr marL="0" indent="0">
              <a:buNone/>
            </a:pPr>
            <a:r>
              <a:rPr lang="en-US" dirty="0">
                <a:latin typeface="Lucida Console" pitchFamily="49" charset="0"/>
              </a:rPr>
              <a:t>void </a:t>
            </a:r>
            <a:r>
              <a:rPr lang="en-US" dirty="0" err="1">
                <a:latin typeface="Lucida Console" pitchFamily="49" charset="0"/>
              </a:rPr>
              <a:t>Init_Switch</a:t>
            </a:r>
            <a:r>
              <a:rPr lang="en-US" dirty="0">
                <a:latin typeface="Lucida Console" pitchFamily="49" charset="0"/>
              </a:rPr>
              <a:t>(void</a:t>
            </a:r>
            <a:r>
              <a:rPr lang="en-US" dirty="0" smtClean="0">
                <a:latin typeface="Lucida Console" pitchFamily="49" charset="0"/>
              </a:rPr>
              <a:t>){</a:t>
            </a:r>
            <a:endParaRPr lang="en-US" dirty="0">
              <a:latin typeface="Lucida Console" pitchFamily="49" charset="0"/>
            </a:endParaRPr>
          </a:p>
          <a:p>
            <a:pPr marL="0" indent="0">
              <a:buNone/>
            </a:pPr>
            <a:r>
              <a:rPr lang="en-US" dirty="0">
                <a:latin typeface="Lucida Console" pitchFamily="49" charset="0"/>
              </a:rPr>
              <a:t>		RCC-&gt;AHB1ENR|=RCC_AHB1ENR_GPIOAEN</a:t>
            </a:r>
            <a:r>
              <a:rPr lang="en-US" dirty="0" smtClean="0">
                <a:latin typeface="Lucida Console" pitchFamily="49" charset="0"/>
              </a:rPr>
              <a:t>;</a:t>
            </a:r>
            <a:endParaRPr lang="en-US" dirty="0">
              <a:latin typeface="Lucida Console" pitchFamily="49" charset="0"/>
            </a:endParaRPr>
          </a:p>
          <a:p>
            <a:pPr marL="0" indent="0">
              <a:buNone/>
            </a:pPr>
            <a:r>
              <a:rPr lang="en-US" dirty="0">
                <a:latin typeface="Lucida Console" pitchFamily="49" charset="0"/>
              </a:rPr>
              <a:t>		GPIOA-&gt;PUPDR|=GPIO_PUPDR_PUPDR3_0</a:t>
            </a:r>
            <a:r>
              <a:rPr lang="en-US" dirty="0" smtClean="0">
                <a:latin typeface="Lucida Console" pitchFamily="49" charset="0"/>
              </a:rPr>
              <a:t>;</a:t>
            </a:r>
            <a:endParaRPr lang="en-US" dirty="0">
              <a:latin typeface="Lucida Console" pitchFamily="49" charset="0"/>
            </a:endParaRPr>
          </a:p>
          <a:p>
            <a:pPr marL="0" indent="0">
              <a:buNone/>
            </a:pPr>
            <a:r>
              <a:rPr lang="en-US" dirty="0">
                <a:latin typeface="Lucida Console" pitchFamily="49" charset="0"/>
              </a:rPr>
              <a:t>		</a:t>
            </a:r>
            <a:r>
              <a:rPr lang="en-US" dirty="0" smtClean="0">
                <a:latin typeface="Lucida Console" pitchFamily="49" charset="0"/>
              </a:rPr>
              <a:t>SYSCFG&gt;EXTICR[0</a:t>
            </a:r>
            <a:r>
              <a:rPr lang="en-US" dirty="0">
                <a:latin typeface="Lucida Console" pitchFamily="49" charset="0"/>
              </a:rPr>
              <a:t>]&amp;=SYSCFG_EXTICR1_EXTI3_PA</a:t>
            </a:r>
            <a:r>
              <a:rPr lang="en-US" dirty="0" smtClean="0">
                <a:latin typeface="Lucida Console" pitchFamily="49" charset="0"/>
              </a:rPr>
              <a:t>;//</a:t>
            </a:r>
            <a:r>
              <a:rPr lang="en-US" dirty="0">
                <a:latin typeface="Lucida Console" pitchFamily="49" charset="0"/>
              </a:rPr>
              <a:t>Connect </a:t>
            </a:r>
            <a:r>
              <a:rPr lang="en-US" dirty="0" smtClean="0">
                <a:latin typeface="Lucida Console" pitchFamily="49" charset="0"/>
              </a:rPr>
              <a:t>		the </a:t>
            </a:r>
            <a:r>
              <a:rPr lang="en-US" dirty="0" err="1">
                <a:latin typeface="Lucida Console" pitchFamily="49" charset="0"/>
              </a:rPr>
              <a:t>portA</a:t>
            </a:r>
            <a:r>
              <a:rPr lang="en-US" dirty="0">
                <a:latin typeface="Lucida Console" pitchFamily="49" charset="0"/>
              </a:rPr>
              <a:t> pin3 to external interrupt line3</a:t>
            </a:r>
          </a:p>
          <a:p>
            <a:pPr marL="0" indent="0">
              <a:buNone/>
            </a:pPr>
            <a:r>
              <a:rPr lang="en-US" dirty="0">
                <a:latin typeface="Lucida Console" pitchFamily="49" charset="0"/>
              </a:rPr>
              <a:t>		</a:t>
            </a:r>
          </a:p>
          <a:p>
            <a:pPr marL="0" indent="0">
              <a:buNone/>
            </a:pPr>
            <a:r>
              <a:rPr lang="en-US" dirty="0">
                <a:latin typeface="Lucida Console" pitchFamily="49" charset="0"/>
              </a:rPr>
              <a:t>		EXTI-&gt;IMR |= (1&lt;&lt;3);//Interrupt Mask</a:t>
            </a:r>
          </a:p>
          <a:p>
            <a:pPr marL="0" indent="0">
              <a:buNone/>
            </a:pPr>
            <a:r>
              <a:rPr lang="en-US" dirty="0">
                <a:latin typeface="Lucida Console" pitchFamily="49" charset="0"/>
              </a:rPr>
              <a:t>		EXTI-&gt;FTSR|= (1&lt;&lt;3);//Falling trigger selection</a:t>
            </a:r>
          </a:p>
          <a:p>
            <a:pPr marL="0" indent="0">
              <a:buNone/>
            </a:pPr>
            <a:r>
              <a:rPr lang="en-US" dirty="0">
                <a:latin typeface="Lucida Console" pitchFamily="49" charset="0"/>
              </a:rPr>
              <a:t>		</a:t>
            </a:r>
          </a:p>
          <a:p>
            <a:pPr marL="0" indent="0">
              <a:buNone/>
            </a:pPr>
            <a:r>
              <a:rPr lang="en-US" dirty="0">
                <a:latin typeface="Lucida Console" pitchFamily="49" charset="0"/>
              </a:rPr>
              <a:t>		__</a:t>
            </a:r>
            <a:r>
              <a:rPr lang="en-US" dirty="0" err="1">
                <a:latin typeface="Lucida Console" pitchFamily="49" charset="0"/>
              </a:rPr>
              <a:t>enable_irq</a:t>
            </a:r>
            <a:r>
              <a:rPr lang="en-US" dirty="0">
                <a:latin typeface="Lucida Console" pitchFamily="49" charset="0"/>
              </a:rPr>
              <a:t>();</a:t>
            </a:r>
          </a:p>
          <a:p>
            <a:pPr marL="0" indent="0">
              <a:buNone/>
            </a:pPr>
            <a:r>
              <a:rPr lang="en-US" dirty="0">
                <a:latin typeface="Lucida Console" pitchFamily="49" charset="0"/>
              </a:rPr>
              <a:t>		</a:t>
            </a:r>
            <a:r>
              <a:rPr lang="en-US" dirty="0" err="1">
                <a:latin typeface="Lucida Console" pitchFamily="49" charset="0"/>
              </a:rPr>
              <a:t>NVIC_SetPriority</a:t>
            </a:r>
            <a:r>
              <a:rPr lang="en-US" dirty="0">
                <a:latin typeface="Lucida Console" pitchFamily="49" charset="0"/>
              </a:rPr>
              <a:t>(EXTI3_IRQn,0);</a:t>
            </a:r>
          </a:p>
          <a:p>
            <a:pPr marL="0" indent="0">
              <a:buNone/>
            </a:pPr>
            <a:r>
              <a:rPr lang="en-US" dirty="0">
                <a:latin typeface="Lucida Console" pitchFamily="49" charset="0"/>
              </a:rPr>
              <a:t>		</a:t>
            </a:r>
            <a:r>
              <a:rPr lang="en-US" dirty="0" err="1">
                <a:latin typeface="Lucida Console" pitchFamily="49" charset="0"/>
              </a:rPr>
              <a:t>NVIC_ClearPendingIRQ</a:t>
            </a:r>
            <a:r>
              <a:rPr lang="en-US" dirty="0">
                <a:latin typeface="Lucida Console" pitchFamily="49" charset="0"/>
              </a:rPr>
              <a:t>(EXTI3_IRQn);</a:t>
            </a:r>
          </a:p>
          <a:p>
            <a:pPr marL="0" indent="0">
              <a:buNone/>
            </a:pPr>
            <a:r>
              <a:rPr lang="en-US" dirty="0">
                <a:latin typeface="Lucida Console" pitchFamily="49" charset="0"/>
              </a:rPr>
              <a:t>		</a:t>
            </a:r>
            <a:r>
              <a:rPr lang="en-US" dirty="0" err="1">
                <a:latin typeface="Lucida Console" pitchFamily="49" charset="0"/>
              </a:rPr>
              <a:t>NVIC_EnableIRQ</a:t>
            </a:r>
            <a:r>
              <a:rPr lang="en-US" dirty="0">
                <a:latin typeface="Lucida Console" pitchFamily="49" charset="0"/>
              </a:rPr>
              <a:t>(EXTI3_IRQn);</a:t>
            </a:r>
          </a:p>
          <a:p>
            <a:pPr marL="0" indent="0">
              <a:buNone/>
            </a:pPr>
            <a:r>
              <a:rPr lang="en-US" dirty="0">
                <a:latin typeface="Lucida Console" pitchFamily="49" charset="0"/>
              </a:rPr>
              <a:t>}</a:t>
            </a:r>
            <a:endParaRPr lang="en-US" dirty="0"/>
          </a:p>
        </p:txBody>
      </p:sp>
    </p:spTree>
    <p:extLst>
      <p:ext uri="{BB962C8B-B14F-4D97-AF65-F5344CB8AC3E}">
        <p14:creationId xmlns:p14="http://schemas.microsoft.com/office/powerpoint/2010/main" val="1605167416"/>
      </p:ext>
    </p:extLst>
  </p:cSld>
  <p:clrMapOvr>
    <a:masterClrMapping/>
  </p:clrMapOvr>
  <p:transition>
    <p:pull dir="ru"/>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ISR</a:t>
            </a:r>
            <a:endParaRPr lang="en-US" dirty="0"/>
          </a:p>
        </p:txBody>
      </p:sp>
      <p:sp>
        <p:nvSpPr>
          <p:cNvPr id="3" name="Content Placeholder 2"/>
          <p:cNvSpPr>
            <a:spLocks noGrp="1"/>
          </p:cNvSpPr>
          <p:nvPr>
            <p:ph idx="1"/>
          </p:nvPr>
        </p:nvSpPr>
        <p:spPr/>
        <p:txBody>
          <a:bodyPr/>
          <a:lstStyle/>
          <a:p>
            <a:pPr marL="0" indent="0">
              <a:buNone/>
            </a:pPr>
            <a:r>
              <a:rPr lang="en-US" sz="2000" dirty="0">
                <a:latin typeface="Lucida Console" pitchFamily="49" charset="0"/>
              </a:rPr>
              <a:t>void EXTI3_IRQHandler(void</a:t>
            </a:r>
            <a:r>
              <a:rPr lang="en-US" sz="2000" dirty="0" smtClean="0">
                <a:latin typeface="Lucida Console" pitchFamily="49" charset="0"/>
              </a:rPr>
              <a:t>){</a:t>
            </a:r>
            <a:r>
              <a:rPr lang="en-US" sz="2000" dirty="0">
                <a:latin typeface="Lucida Console" pitchFamily="49" charset="0"/>
              </a:rPr>
              <a:t>	</a:t>
            </a:r>
          </a:p>
          <a:p>
            <a:pPr marL="0" indent="0">
              <a:buNone/>
            </a:pPr>
            <a:r>
              <a:rPr lang="en-US" sz="2000" dirty="0">
                <a:latin typeface="Lucida Console" pitchFamily="49" charset="0"/>
              </a:rPr>
              <a:t>	//Clear the EXTI pending bits</a:t>
            </a:r>
          </a:p>
          <a:p>
            <a:pPr marL="0" indent="0">
              <a:buNone/>
            </a:pPr>
            <a:r>
              <a:rPr lang="en-US" sz="2000" dirty="0">
                <a:latin typeface="Lucida Console" pitchFamily="49" charset="0"/>
              </a:rPr>
              <a:t>	EXTI-&gt;PR|=(1&lt;&lt;3);</a:t>
            </a:r>
          </a:p>
          <a:p>
            <a:pPr marL="0" indent="0">
              <a:buNone/>
            </a:pPr>
            <a:r>
              <a:rPr lang="en-US" sz="2000" dirty="0">
                <a:latin typeface="Lucida Console" pitchFamily="49" charset="0"/>
              </a:rPr>
              <a:t>	</a:t>
            </a:r>
            <a:r>
              <a:rPr lang="en-US" sz="2000" dirty="0" err="1">
                <a:latin typeface="Lucida Console" pitchFamily="49" charset="0"/>
              </a:rPr>
              <a:t>NVIC_ClearPendingIRQ</a:t>
            </a:r>
            <a:r>
              <a:rPr lang="en-US" sz="2000" dirty="0">
                <a:latin typeface="Lucida Console" pitchFamily="49" charset="0"/>
              </a:rPr>
              <a:t>(EXTI3_IRQn);</a:t>
            </a:r>
          </a:p>
          <a:p>
            <a:pPr marL="0" indent="0">
              <a:buNone/>
            </a:pPr>
            <a:r>
              <a:rPr lang="en-US" sz="2000" dirty="0">
                <a:latin typeface="Lucida Console" pitchFamily="49" charset="0"/>
              </a:rPr>
              <a:t>	</a:t>
            </a:r>
          </a:p>
          <a:p>
            <a:pPr marL="0" indent="0">
              <a:buNone/>
            </a:pPr>
            <a:r>
              <a:rPr lang="en-US" sz="2000" dirty="0">
                <a:latin typeface="Lucida Console" pitchFamily="49" charset="0"/>
              </a:rPr>
              <a:t>		</a:t>
            </a:r>
          </a:p>
          <a:p>
            <a:pPr marL="0" indent="0">
              <a:buNone/>
            </a:pPr>
            <a:r>
              <a:rPr lang="en-US" sz="2000" dirty="0">
                <a:latin typeface="Lucida Console" pitchFamily="49" charset="0"/>
              </a:rPr>
              <a:t>	//Make sure the Button is pressed</a:t>
            </a:r>
          </a:p>
          <a:p>
            <a:pPr marL="0" indent="0">
              <a:buNone/>
            </a:pPr>
            <a:r>
              <a:rPr lang="en-US" sz="2000" dirty="0">
                <a:latin typeface="Lucida Console" pitchFamily="49" charset="0"/>
              </a:rPr>
              <a:t>	if(!(GPIOA-&gt;IDR&amp;(1&lt;&lt;3)))</a:t>
            </a:r>
          </a:p>
          <a:p>
            <a:pPr marL="0" indent="0">
              <a:buNone/>
            </a:pPr>
            <a:r>
              <a:rPr lang="en-US" sz="2000" dirty="0">
                <a:latin typeface="Lucida Console" pitchFamily="49" charset="0"/>
              </a:rPr>
              <a:t>	</a:t>
            </a:r>
            <a:r>
              <a:rPr lang="en-US" sz="2000" dirty="0" smtClean="0">
                <a:latin typeface="Lucida Console" pitchFamily="49" charset="0"/>
              </a:rPr>
              <a:t>{</a:t>
            </a:r>
            <a:r>
              <a:rPr lang="en-US" sz="2000" dirty="0">
                <a:latin typeface="Lucida Console" pitchFamily="49" charset="0"/>
              </a:rPr>
              <a:t>	</a:t>
            </a:r>
          </a:p>
          <a:p>
            <a:pPr marL="0" indent="0">
              <a:buNone/>
            </a:pPr>
            <a:r>
              <a:rPr lang="en-US" sz="2000" dirty="0">
                <a:latin typeface="Lucida Console" pitchFamily="49" charset="0"/>
              </a:rPr>
              <a:t>		count</a:t>
            </a:r>
            <a:r>
              <a:rPr lang="en-US" sz="2000" dirty="0" smtClean="0">
                <a:latin typeface="Lucida Console" pitchFamily="49" charset="0"/>
              </a:rPr>
              <a:t>++;</a:t>
            </a:r>
            <a:r>
              <a:rPr lang="en-US" sz="2000" dirty="0">
                <a:latin typeface="Lucida Console" pitchFamily="49" charset="0"/>
              </a:rPr>
              <a:t>	</a:t>
            </a:r>
          </a:p>
          <a:p>
            <a:pPr marL="0" indent="0">
              <a:buNone/>
            </a:pPr>
            <a:r>
              <a:rPr lang="en-US" sz="2000" dirty="0">
                <a:latin typeface="Lucida Console" pitchFamily="49" charset="0"/>
              </a:rPr>
              <a:t>	</a:t>
            </a:r>
            <a:r>
              <a:rPr lang="en-US" sz="2000" dirty="0" smtClean="0">
                <a:latin typeface="Lucida Console" pitchFamily="49" charset="0"/>
              </a:rPr>
              <a:t>}</a:t>
            </a:r>
            <a:endParaRPr lang="en-US" sz="2000" dirty="0">
              <a:latin typeface="Lucida Console" pitchFamily="49" charset="0"/>
            </a:endParaRPr>
          </a:p>
          <a:p>
            <a:pPr marL="0" indent="0">
              <a:buNone/>
            </a:pPr>
            <a:endParaRPr lang="en-US" sz="2000" dirty="0">
              <a:latin typeface="Lucida Console" pitchFamily="49" charset="0"/>
            </a:endParaRPr>
          </a:p>
          <a:p>
            <a:pPr marL="0" indent="0">
              <a:buNone/>
            </a:pPr>
            <a:r>
              <a:rPr lang="en-US" sz="2000" dirty="0">
                <a:latin typeface="Lucida Console" pitchFamily="49" charset="0"/>
              </a:rPr>
              <a:t>}</a:t>
            </a:r>
          </a:p>
        </p:txBody>
      </p:sp>
    </p:spTree>
    <p:extLst>
      <p:ext uri="{BB962C8B-B14F-4D97-AF65-F5344CB8AC3E}">
        <p14:creationId xmlns:p14="http://schemas.microsoft.com/office/powerpoint/2010/main" val="435964735"/>
      </p:ext>
    </p:extLst>
  </p:cSld>
  <p:clrMapOvr>
    <a:masterClrMapping/>
  </p:clrMapOvr>
  <p:transition>
    <p:pull dir="ru"/>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Basic Operation</a:t>
            </a:r>
            <a:endParaRPr lang="en-US" dirty="0"/>
          </a:p>
        </p:txBody>
      </p:sp>
      <p:sp>
        <p:nvSpPr>
          <p:cNvPr id="3" name="Content Placeholder 2"/>
          <p:cNvSpPr>
            <a:spLocks noGrp="1"/>
          </p:cNvSpPr>
          <p:nvPr>
            <p:ph idx="1"/>
          </p:nvPr>
        </p:nvSpPr>
        <p:spPr/>
        <p:txBody>
          <a:bodyPr/>
          <a:lstStyle/>
          <a:p>
            <a:r>
              <a:rPr lang="en-US" sz="2000" dirty="0" smtClean="0"/>
              <a:t>Build program</a:t>
            </a:r>
          </a:p>
          <a:p>
            <a:endParaRPr lang="en-US" sz="2000" dirty="0" smtClean="0"/>
          </a:p>
          <a:p>
            <a:r>
              <a:rPr lang="en-US" sz="2000" dirty="0" smtClean="0"/>
              <a:t>Load onto development board</a:t>
            </a:r>
          </a:p>
          <a:p>
            <a:endParaRPr lang="en-US" sz="2000" dirty="0" smtClean="0"/>
          </a:p>
          <a:p>
            <a:r>
              <a:rPr lang="en-US" sz="2000" dirty="0" smtClean="0"/>
              <a:t>Start debugger</a:t>
            </a:r>
          </a:p>
          <a:p>
            <a:endParaRPr lang="en-US" sz="2000" dirty="0" smtClean="0"/>
          </a:p>
          <a:p>
            <a:r>
              <a:rPr lang="en-US" sz="2000" dirty="0" smtClean="0"/>
              <a:t>Run</a:t>
            </a:r>
          </a:p>
          <a:p>
            <a:endParaRPr lang="en-US" sz="2000" dirty="0" smtClean="0"/>
          </a:p>
          <a:p>
            <a:r>
              <a:rPr lang="en-US" sz="2000" dirty="0" smtClean="0"/>
              <a:t>Press switch, verify LED changes color</a:t>
            </a:r>
            <a:endParaRPr lang="en-US" sz="2000" dirty="0"/>
          </a:p>
          <a:p>
            <a:endParaRPr lang="en-US" sz="2000" dirty="0"/>
          </a:p>
        </p:txBody>
      </p:sp>
    </p:spTree>
    <p:extLst>
      <p:ext uri="{BB962C8B-B14F-4D97-AF65-F5344CB8AC3E}">
        <p14:creationId xmlns:p14="http://schemas.microsoft.com/office/powerpoint/2010/main" val="3718343316"/>
      </p:ext>
    </p:extLst>
  </p:cSld>
  <p:clrMapOvr>
    <a:masterClrMapping/>
  </p:clrMapOvr>
  <p:transition>
    <p:pull dir="ru"/>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Examine Saved State in ISR</a:t>
            </a:r>
            <a:endParaRPr lang="en-US" dirty="0"/>
          </a:p>
        </p:txBody>
      </p:sp>
      <p:sp>
        <p:nvSpPr>
          <p:cNvPr id="3" name="Content Placeholder 2"/>
          <p:cNvSpPr>
            <a:spLocks noGrp="1"/>
          </p:cNvSpPr>
          <p:nvPr>
            <p:ph idx="1"/>
          </p:nvPr>
        </p:nvSpPr>
        <p:spPr/>
        <p:txBody>
          <a:bodyPr/>
          <a:lstStyle/>
          <a:p>
            <a:r>
              <a:rPr lang="en-US" sz="2000" dirty="0" smtClean="0"/>
              <a:t>Set breakpoint in ISR</a:t>
            </a:r>
          </a:p>
          <a:p>
            <a:endParaRPr lang="en-US" sz="2000" dirty="0" smtClean="0"/>
          </a:p>
          <a:p>
            <a:r>
              <a:rPr lang="en-US" sz="2000" dirty="0" smtClean="0"/>
              <a:t>Run program</a:t>
            </a:r>
          </a:p>
          <a:p>
            <a:endParaRPr lang="en-US" sz="2000" dirty="0" smtClean="0"/>
          </a:p>
          <a:p>
            <a:r>
              <a:rPr lang="en-US" sz="2000" dirty="0" smtClean="0"/>
              <a:t>Press switch, verify debugger stops at breakpoint</a:t>
            </a:r>
          </a:p>
          <a:p>
            <a:endParaRPr lang="en-US" sz="2000" dirty="0" smtClean="0"/>
          </a:p>
          <a:p>
            <a:r>
              <a:rPr lang="en-US" sz="2000" dirty="0" smtClean="0"/>
              <a:t>Examine stack and registers</a:t>
            </a:r>
          </a:p>
          <a:p>
            <a:endParaRPr lang="en-US" sz="2000" dirty="0"/>
          </a:p>
        </p:txBody>
      </p:sp>
    </p:spTree>
    <p:extLst>
      <p:ext uri="{BB962C8B-B14F-4D97-AF65-F5344CB8AC3E}">
        <p14:creationId xmlns:p14="http://schemas.microsoft.com/office/powerpoint/2010/main" val="421151992"/>
      </p:ext>
    </p:extLst>
  </p:cSld>
  <p:clrMapOvr>
    <a:masterClrMapping/>
  </p:clrMapOvr>
  <p:transition>
    <p:pull dir="ru"/>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5682" y="838200"/>
            <a:ext cx="5177159"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At Start of ISR</a:t>
            </a:r>
            <a:endParaRPr lang="en-US" dirty="0"/>
          </a:p>
        </p:txBody>
      </p:sp>
      <p:sp>
        <p:nvSpPr>
          <p:cNvPr id="3" name="Content Placeholder 2"/>
          <p:cNvSpPr>
            <a:spLocks noGrp="1"/>
          </p:cNvSpPr>
          <p:nvPr>
            <p:ph idx="1"/>
          </p:nvPr>
        </p:nvSpPr>
        <p:spPr>
          <a:xfrm>
            <a:off x="228600" y="990600"/>
            <a:ext cx="4038600" cy="5867400"/>
          </a:xfrm>
        </p:spPr>
        <p:txBody>
          <a:bodyPr/>
          <a:lstStyle/>
          <a:p>
            <a:r>
              <a:rPr lang="en-US" sz="2000" dirty="0" smtClean="0"/>
              <a:t>Examine memory</a:t>
            </a:r>
          </a:p>
          <a:p>
            <a:r>
              <a:rPr lang="en-US" sz="2000" dirty="0" smtClean="0"/>
              <a:t>What is SP’s value? See processor registers window</a:t>
            </a:r>
            <a:endParaRPr lang="en-US" sz="2000" dirty="0"/>
          </a:p>
        </p:txBody>
      </p:sp>
      <p:pic>
        <p:nvPicPr>
          <p:cNvPr id="921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7334" r="51368" b="26315"/>
          <a:stretch/>
        </p:blipFill>
        <p:spPr bwMode="auto">
          <a:xfrm>
            <a:off x="914400" y="2598716"/>
            <a:ext cx="7316190" cy="3743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7438987"/>
      </p:ext>
    </p:extLst>
  </p:cSld>
  <p:clrMapOvr>
    <a:masterClrMapping/>
  </p:clrMapOvr>
  <p:transition>
    <p:pull dir="ru"/>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 through ISR to End</a:t>
            </a:r>
            <a:endParaRPr lang="en-US" dirty="0"/>
          </a:p>
        </p:txBody>
      </p:sp>
      <p:sp>
        <p:nvSpPr>
          <p:cNvPr id="3" name="Content Placeholder 2"/>
          <p:cNvSpPr>
            <a:spLocks noGrp="1"/>
          </p:cNvSpPr>
          <p:nvPr>
            <p:ph idx="1"/>
          </p:nvPr>
        </p:nvSpPr>
        <p:spPr/>
        <p:txBody>
          <a:bodyPr/>
          <a:lstStyle/>
          <a:p>
            <a:r>
              <a:rPr lang="en-US" sz="2000" dirty="0" smtClean="0"/>
              <a:t>PC = 0x0800_0558</a:t>
            </a:r>
          </a:p>
          <a:p>
            <a:r>
              <a:rPr lang="en-US" sz="2000" dirty="0" smtClean="0"/>
              <a:t>Return address stored on stack: 0x0800_05D7</a:t>
            </a:r>
          </a:p>
          <a:p>
            <a:endParaRPr lang="en-US" sz="2000" dirty="0"/>
          </a:p>
        </p:txBody>
      </p:sp>
      <p:pic>
        <p:nvPicPr>
          <p:cNvPr id="1024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8552" r="51896" b="21655"/>
          <a:stretch/>
        </p:blipFill>
        <p:spPr bwMode="auto">
          <a:xfrm>
            <a:off x="533400" y="1752599"/>
            <a:ext cx="8077200" cy="43946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16060623"/>
      </p:ext>
    </p:extLst>
  </p:cSld>
  <p:clrMapOvr>
    <a:masterClrMapping/>
  </p:clrMapOvr>
  <p:transition>
    <p:pull dir="ru"/>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Return from Interrupt to Main function</a:t>
            </a:r>
            <a:endParaRPr lang="en-US" dirty="0"/>
          </a:p>
        </p:txBody>
      </p:sp>
      <p:sp>
        <p:nvSpPr>
          <p:cNvPr id="3" name="Content Placeholder 2"/>
          <p:cNvSpPr>
            <a:spLocks noGrp="1"/>
          </p:cNvSpPr>
          <p:nvPr>
            <p:ph idx="1"/>
          </p:nvPr>
        </p:nvSpPr>
        <p:spPr/>
        <p:txBody>
          <a:bodyPr/>
          <a:lstStyle/>
          <a:p>
            <a:r>
              <a:rPr lang="en-US" dirty="0" smtClean="0"/>
              <a:t>PC = 0x0800_05D6</a:t>
            </a:r>
            <a:endParaRPr lang="en-US" dirty="0"/>
          </a:p>
        </p:txBody>
      </p:sp>
      <p:pic>
        <p:nvPicPr>
          <p:cNvPr id="1126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8276" r="66379" b="20827"/>
          <a:stretch/>
        </p:blipFill>
        <p:spPr bwMode="auto">
          <a:xfrm>
            <a:off x="1219200" y="1295400"/>
            <a:ext cx="6324600" cy="50012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851935"/>
      </p:ext>
    </p:extLst>
  </p:cSld>
  <p:clrMapOvr>
    <a:masterClrMapping/>
  </p:clrMapOvr>
  <p:transition>
    <p:pull dir="ru"/>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22313" y="2828925"/>
            <a:ext cx="7772400" cy="1362075"/>
          </a:xfrm>
        </p:spPr>
        <p:txBody>
          <a:bodyPr/>
          <a:lstStyle/>
          <a:p>
            <a:r>
              <a:rPr lang="en-US" dirty="0" smtClean="0"/>
              <a:t>Timing Analysis</a:t>
            </a:r>
            <a:endParaRPr lang="en-US" dirty="0"/>
          </a:p>
        </p:txBody>
      </p:sp>
    </p:spTree>
    <p:extLst>
      <p:ext uri="{BB962C8B-B14F-4D97-AF65-F5344CB8AC3E}">
        <p14:creationId xmlns:p14="http://schemas.microsoft.com/office/powerpoint/2010/main" val="3963972782"/>
      </p:ext>
    </p:extLst>
  </p:cSld>
  <p:clrMapOvr>
    <a:masterClrMapping/>
  </p:clrMapOvr>
  <p:transition>
    <p:pull dir="ru"/>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Big Picture Timing Behavior</a:t>
            </a:r>
            <a:endParaRPr lang="en-US" dirty="0"/>
          </a:p>
        </p:txBody>
      </p:sp>
      <p:sp>
        <p:nvSpPr>
          <p:cNvPr id="3" name="Content Placeholder 2"/>
          <p:cNvSpPr>
            <a:spLocks noGrp="1"/>
          </p:cNvSpPr>
          <p:nvPr>
            <p:ph idx="1"/>
          </p:nvPr>
        </p:nvSpPr>
        <p:spPr>
          <a:xfrm>
            <a:off x="228600" y="3886200"/>
            <a:ext cx="8839200" cy="1600200"/>
          </a:xfrm>
        </p:spPr>
        <p:txBody>
          <a:bodyPr/>
          <a:lstStyle/>
          <a:p>
            <a:r>
              <a:rPr lang="en-US" sz="2000" dirty="0" smtClean="0"/>
              <a:t>Switch was pressed for about 0.21 s</a:t>
            </a:r>
          </a:p>
          <a:p>
            <a:r>
              <a:rPr lang="en-US" sz="2000" dirty="0" smtClean="0"/>
              <a:t>ISR runs in response to switch signal’s falling edge</a:t>
            </a:r>
          </a:p>
          <a:p>
            <a:r>
              <a:rPr lang="en-US" sz="2000" dirty="0" smtClean="0"/>
              <a:t>Main seems to be running continuously </a:t>
            </a:r>
          </a:p>
          <a:p>
            <a:pPr lvl="1"/>
            <a:r>
              <a:rPr lang="en-US" sz="1700" dirty="0" smtClean="0"/>
              <a:t>Does it really? You </a:t>
            </a:r>
            <a:r>
              <a:rPr lang="en-US" sz="1700" dirty="0"/>
              <a:t>will investigate this </a:t>
            </a:r>
            <a:r>
              <a:rPr lang="en-US" sz="1700" dirty="0" smtClean="0"/>
              <a:t>in the lab exercise.</a:t>
            </a:r>
            <a:endParaRPr lang="en-US" sz="1700" dirty="0"/>
          </a:p>
        </p:txBody>
      </p:sp>
      <p:pic>
        <p:nvPicPr>
          <p:cNvPr id="3074" name="Picture 2" descr="C:\Users\rangua01\Desktop\Captur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914400"/>
            <a:ext cx="8676203" cy="2870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8540335"/>
      </p:ext>
    </p:extLst>
  </p:cSld>
  <p:clrMapOvr>
    <a:masterClrMapping/>
  </p:clrMapOvr>
  <p:transition>
    <p:pull dir="ru"/>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2" name="Rectangle 2"/>
          <p:cNvSpPr>
            <a:spLocks noGrp="1" noChangeArrowheads="1"/>
          </p:cNvSpPr>
          <p:nvPr>
            <p:ph type="title"/>
            <p:custDataLst>
              <p:tags r:id="rId1"/>
            </p:custDataLst>
          </p:nvPr>
        </p:nvSpPr>
        <p:spPr/>
        <p:txBody>
          <a:bodyPr/>
          <a:lstStyle/>
          <a:p>
            <a:pPr>
              <a:defRPr/>
            </a:pPr>
            <a:r>
              <a:rPr lang="en-US" smtClean="0"/>
              <a:t>Interrupt Response Latency</a:t>
            </a:r>
          </a:p>
        </p:txBody>
      </p:sp>
      <p:sp>
        <p:nvSpPr>
          <p:cNvPr id="14339" name="Rectangle 3"/>
          <p:cNvSpPr>
            <a:spLocks noGrp="1" noChangeArrowheads="1"/>
          </p:cNvSpPr>
          <p:nvPr>
            <p:ph idx="1"/>
            <p:custDataLst>
              <p:tags r:id="rId2"/>
            </p:custDataLst>
          </p:nvPr>
        </p:nvSpPr>
        <p:spPr/>
        <p:txBody>
          <a:bodyPr/>
          <a:lstStyle/>
          <a:p>
            <a:pPr>
              <a:lnSpc>
                <a:spcPct val="90000"/>
              </a:lnSpc>
            </a:pPr>
            <a:r>
              <a:rPr lang="en-US" sz="2400" dirty="0" smtClean="0"/>
              <a:t>Latency = time delay</a:t>
            </a:r>
          </a:p>
          <a:p>
            <a:pPr>
              <a:lnSpc>
                <a:spcPct val="90000"/>
              </a:lnSpc>
            </a:pPr>
            <a:endParaRPr lang="en-US" sz="2400" dirty="0" smtClean="0"/>
          </a:p>
          <a:p>
            <a:pPr>
              <a:lnSpc>
                <a:spcPct val="90000"/>
              </a:lnSpc>
            </a:pPr>
            <a:r>
              <a:rPr lang="en-US" sz="2400" dirty="0" smtClean="0"/>
              <a:t>Why do we care?</a:t>
            </a:r>
          </a:p>
          <a:p>
            <a:pPr lvl="1">
              <a:lnSpc>
                <a:spcPct val="90000"/>
              </a:lnSpc>
            </a:pPr>
            <a:r>
              <a:rPr lang="en-US" sz="2000" dirty="0" smtClean="0"/>
              <a:t>This is overhead which wastes time, and increases as the interrupt rate rises</a:t>
            </a:r>
          </a:p>
          <a:p>
            <a:pPr lvl="1">
              <a:lnSpc>
                <a:spcPct val="90000"/>
              </a:lnSpc>
            </a:pPr>
            <a:r>
              <a:rPr lang="en-US" sz="2000" dirty="0" smtClean="0"/>
              <a:t>This delays our response to external events, which may or may not be acceptable for the application, such as sampling an analog waveform</a:t>
            </a:r>
          </a:p>
          <a:p>
            <a:pPr>
              <a:lnSpc>
                <a:spcPct val="90000"/>
              </a:lnSpc>
            </a:pPr>
            <a:endParaRPr lang="en-US" sz="2400" dirty="0" smtClean="0"/>
          </a:p>
          <a:p>
            <a:pPr>
              <a:lnSpc>
                <a:spcPct val="90000"/>
              </a:lnSpc>
            </a:pPr>
            <a:r>
              <a:rPr lang="en-US" sz="2400" dirty="0" smtClean="0"/>
              <a:t>How long does it take?</a:t>
            </a:r>
          </a:p>
          <a:p>
            <a:pPr lvl="1">
              <a:lnSpc>
                <a:spcPct val="90000"/>
              </a:lnSpc>
            </a:pPr>
            <a:r>
              <a:rPr lang="en-US" sz="2000" dirty="0" smtClean="0"/>
              <a:t>Finish executing the current instruction or abandon it</a:t>
            </a:r>
          </a:p>
          <a:p>
            <a:pPr lvl="1">
              <a:lnSpc>
                <a:spcPct val="90000"/>
              </a:lnSpc>
            </a:pPr>
            <a:r>
              <a:rPr lang="en-US" sz="2000" dirty="0" smtClean="0"/>
              <a:t>Push various registers on to the stack, fetch vector</a:t>
            </a:r>
          </a:p>
          <a:p>
            <a:pPr lvl="2">
              <a:lnSpc>
                <a:spcPct val="90000"/>
              </a:lnSpc>
            </a:pPr>
            <a:r>
              <a:rPr lang="en-US" sz="1800" dirty="0" err="1" smtClean="0"/>
              <a:t>C</a:t>
            </a:r>
            <a:r>
              <a:rPr lang="en-US" sz="1800" baseline="-25000" dirty="0" err="1" smtClean="0"/>
              <a:t>IntResponseOvhd</a:t>
            </a:r>
            <a:r>
              <a:rPr lang="en-US" sz="1800" dirty="0" smtClean="0"/>
              <a:t>: Overhead for responding to each interrupt)</a:t>
            </a:r>
          </a:p>
          <a:p>
            <a:pPr lvl="1">
              <a:lnSpc>
                <a:spcPct val="90000"/>
              </a:lnSpc>
            </a:pPr>
            <a:r>
              <a:rPr lang="en-US" sz="2000" dirty="0" smtClean="0"/>
              <a:t>If we have external memory with wait states, this takes longer</a:t>
            </a:r>
          </a:p>
        </p:txBody>
      </p:sp>
    </p:spTree>
    <p:extLst>
      <p:ext uri="{BB962C8B-B14F-4D97-AF65-F5344CB8AC3E}">
        <p14:creationId xmlns:p14="http://schemas.microsoft.com/office/powerpoint/2010/main" val="2226424663"/>
      </p:ext>
    </p:extLst>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Interrupts</a:t>
            </a:r>
            <a:endParaRPr lang="en-US" dirty="0"/>
          </a:p>
        </p:txBody>
      </p:sp>
      <p:sp>
        <p:nvSpPr>
          <p:cNvPr id="3" name="Content Placeholder 2"/>
          <p:cNvSpPr>
            <a:spLocks noGrp="1"/>
          </p:cNvSpPr>
          <p:nvPr>
            <p:ph idx="1"/>
          </p:nvPr>
        </p:nvSpPr>
        <p:spPr/>
        <p:txBody>
          <a:bodyPr/>
          <a:lstStyle/>
          <a:p>
            <a:r>
              <a:rPr lang="en-US" sz="2000" dirty="0" smtClean="0"/>
              <a:t>Hardware-triggered asynchronous software routine</a:t>
            </a:r>
          </a:p>
          <a:p>
            <a:pPr lvl="1"/>
            <a:r>
              <a:rPr lang="en-US" sz="1800" dirty="0" smtClean="0"/>
              <a:t>Triggered by hardware signal from peripheral or external device</a:t>
            </a:r>
          </a:p>
          <a:p>
            <a:pPr lvl="1"/>
            <a:r>
              <a:rPr lang="en-US" sz="1800" dirty="0" smtClean="0"/>
              <a:t>Asynchronous - can happen anywhere in the program (unless interrupt is disabled)</a:t>
            </a:r>
          </a:p>
          <a:p>
            <a:pPr lvl="1"/>
            <a:r>
              <a:rPr lang="en-US" sz="1800" dirty="0" smtClean="0"/>
              <a:t>Software routine - Interrupt service routine runs in response to interrupt</a:t>
            </a:r>
          </a:p>
          <a:p>
            <a:endParaRPr lang="en-US" sz="2000" dirty="0" smtClean="0"/>
          </a:p>
          <a:p>
            <a:r>
              <a:rPr lang="en-US" sz="2000" dirty="0" smtClean="0"/>
              <a:t>Fundamental mechanism of microcontrollers</a:t>
            </a:r>
          </a:p>
          <a:p>
            <a:pPr lvl="1"/>
            <a:r>
              <a:rPr lang="en-US" sz="1800" dirty="0" smtClean="0"/>
              <a:t>Provides efficient event-based processing rather than polling</a:t>
            </a:r>
          </a:p>
          <a:p>
            <a:pPr lvl="1"/>
            <a:r>
              <a:rPr lang="en-US" sz="1800" dirty="0" smtClean="0"/>
              <a:t>Provides quick response to events regardless</a:t>
            </a:r>
            <a:r>
              <a:rPr lang="en-US" sz="1800" baseline="30000" dirty="0" smtClean="0"/>
              <a:t>*</a:t>
            </a:r>
            <a:r>
              <a:rPr lang="en-US" sz="1800" dirty="0" smtClean="0"/>
              <a:t> of program state, complexity, location</a:t>
            </a:r>
          </a:p>
          <a:p>
            <a:pPr lvl="1"/>
            <a:r>
              <a:rPr lang="en-US" sz="1800" dirty="0" smtClean="0"/>
              <a:t>Allows many multithreaded embedded systems to be responsive without an operating system (specifically task scheduler)</a:t>
            </a:r>
            <a:endParaRPr lang="en-US" sz="1800" dirty="0"/>
          </a:p>
        </p:txBody>
      </p:sp>
    </p:spTree>
    <p:extLst>
      <p:ext uri="{BB962C8B-B14F-4D97-AF65-F5344CB8AC3E}">
        <p14:creationId xmlns:p14="http://schemas.microsoft.com/office/powerpoint/2010/main" val="722746001"/>
      </p:ext>
    </p:extLst>
  </p:cSld>
  <p:clrMapOvr>
    <a:masterClrMapping/>
  </p:clrMapOvr>
  <p:transition>
    <p:pull dir="ru"/>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4" name="Rectangle 2"/>
          <p:cNvSpPr>
            <a:spLocks noGrp="1" noChangeArrowheads="1"/>
          </p:cNvSpPr>
          <p:nvPr>
            <p:ph type="title"/>
          </p:nvPr>
        </p:nvSpPr>
        <p:spPr/>
        <p:txBody>
          <a:bodyPr/>
          <a:lstStyle/>
          <a:p>
            <a:pPr>
              <a:defRPr/>
            </a:pPr>
            <a:r>
              <a:rPr lang="en-US" smtClean="0"/>
              <a:t>Maximum Interrupt Rate</a:t>
            </a:r>
          </a:p>
        </p:txBody>
      </p:sp>
      <p:sp>
        <p:nvSpPr>
          <p:cNvPr id="15363" name="Rectangle 3"/>
          <p:cNvSpPr>
            <a:spLocks noGrp="1" noChangeArrowheads="1"/>
          </p:cNvSpPr>
          <p:nvPr>
            <p:ph idx="1"/>
          </p:nvPr>
        </p:nvSpPr>
        <p:spPr/>
        <p:txBody>
          <a:bodyPr/>
          <a:lstStyle/>
          <a:p>
            <a:pPr>
              <a:lnSpc>
                <a:spcPct val="90000"/>
              </a:lnSpc>
            </a:pPr>
            <a:r>
              <a:rPr lang="en-US" sz="2400" dirty="0" smtClean="0"/>
              <a:t>We can only handle so many interrupts per second</a:t>
            </a:r>
            <a:endParaRPr lang="en-US" sz="2400" baseline="-25000" dirty="0" smtClean="0"/>
          </a:p>
          <a:p>
            <a:pPr lvl="1">
              <a:lnSpc>
                <a:spcPct val="90000"/>
              </a:lnSpc>
            </a:pPr>
            <a:r>
              <a:rPr lang="en-US" sz="2000" dirty="0" err="1" smtClean="0"/>
              <a:t>F</a:t>
            </a:r>
            <a:r>
              <a:rPr lang="en-US" sz="2000" baseline="-25000" dirty="0" err="1" smtClean="0"/>
              <a:t>Max_Int</a:t>
            </a:r>
            <a:r>
              <a:rPr lang="en-US" sz="2000" dirty="0" smtClean="0"/>
              <a:t>: maximum interrupt frequency</a:t>
            </a:r>
          </a:p>
          <a:p>
            <a:pPr lvl="1">
              <a:lnSpc>
                <a:spcPct val="90000"/>
              </a:lnSpc>
            </a:pPr>
            <a:r>
              <a:rPr lang="en-US" sz="2000" dirty="0" smtClean="0"/>
              <a:t>F</a:t>
            </a:r>
            <a:r>
              <a:rPr lang="en-US" sz="2000" baseline="-25000" dirty="0" smtClean="0"/>
              <a:t>CPU</a:t>
            </a:r>
            <a:r>
              <a:rPr lang="en-US" sz="2000" dirty="0" smtClean="0"/>
              <a:t>: CPU clock frequency</a:t>
            </a:r>
          </a:p>
          <a:p>
            <a:pPr lvl="1">
              <a:lnSpc>
                <a:spcPct val="90000"/>
              </a:lnSpc>
            </a:pPr>
            <a:r>
              <a:rPr lang="en-US" sz="2000" dirty="0" smtClean="0"/>
              <a:t>C</a:t>
            </a:r>
            <a:r>
              <a:rPr lang="en-US" sz="2000" baseline="-25000" dirty="0" smtClean="0"/>
              <a:t>ISR</a:t>
            </a:r>
            <a:r>
              <a:rPr lang="en-US" sz="2000" dirty="0" smtClean="0"/>
              <a:t>: Number of cycles ISR takes to execute</a:t>
            </a:r>
          </a:p>
          <a:p>
            <a:pPr lvl="1">
              <a:lnSpc>
                <a:spcPct val="90000"/>
              </a:lnSpc>
            </a:pPr>
            <a:r>
              <a:rPr lang="en-US" sz="2000" dirty="0" err="1" smtClean="0"/>
              <a:t>C</a:t>
            </a:r>
            <a:r>
              <a:rPr lang="en-US" sz="2000" baseline="-25000" dirty="0" err="1" smtClean="0"/>
              <a:t>Overhead</a:t>
            </a:r>
            <a:r>
              <a:rPr lang="en-US" sz="2000" baseline="-25000" dirty="0" smtClean="0"/>
              <a:t>: </a:t>
            </a:r>
            <a:r>
              <a:rPr lang="en-US" sz="2000" dirty="0" smtClean="0"/>
              <a:t>Number of cycles of overhead for saving state, vectoring, restoring state, etc.</a:t>
            </a:r>
            <a:endParaRPr lang="en-US" sz="2000" baseline="-25000" dirty="0" smtClean="0"/>
          </a:p>
          <a:p>
            <a:pPr lvl="1">
              <a:lnSpc>
                <a:spcPct val="90000"/>
              </a:lnSpc>
            </a:pPr>
            <a:r>
              <a:rPr lang="en-US" sz="2000" dirty="0" err="1" smtClean="0"/>
              <a:t>F</a:t>
            </a:r>
            <a:r>
              <a:rPr lang="en-US" sz="2000" baseline="-25000" dirty="0" err="1" smtClean="0"/>
              <a:t>Max_Int</a:t>
            </a:r>
            <a:r>
              <a:rPr lang="en-US" sz="2000" dirty="0" smtClean="0"/>
              <a:t> = F</a:t>
            </a:r>
            <a:r>
              <a:rPr lang="en-US" sz="2000" baseline="-25000" dirty="0" smtClean="0"/>
              <a:t>CPU</a:t>
            </a:r>
            <a:r>
              <a:rPr lang="en-US" sz="2000" dirty="0" smtClean="0"/>
              <a:t>/(C</a:t>
            </a:r>
            <a:r>
              <a:rPr lang="en-US" sz="2000" baseline="-25000" dirty="0" smtClean="0"/>
              <a:t>ISR+</a:t>
            </a:r>
            <a:r>
              <a:rPr lang="en-US" sz="2000" dirty="0"/>
              <a:t> </a:t>
            </a:r>
            <a:r>
              <a:rPr lang="en-US" sz="2000" dirty="0" err="1" smtClean="0"/>
              <a:t>C</a:t>
            </a:r>
            <a:r>
              <a:rPr lang="en-US" sz="2000" baseline="-25000" dirty="0" err="1" smtClean="0"/>
              <a:t>Overhead</a:t>
            </a:r>
            <a:r>
              <a:rPr lang="en-US" sz="2000" dirty="0" smtClean="0"/>
              <a:t>)</a:t>
            </a:r>
          </a:p>
          <a:p>
            <a:pPr lvl="1">
              <a:lnSpc>
                <a:spcPct val="90000"/>
              </a:lnSpc>
            </a:pPr>
            <a:r>
              <a:rPr lang="en-US" sz="2000" dirty="0" smtClean="0"/>
              <a:t>Note that model applies only when there is one interrupt in the system</a:t>
            </a:r>
          </a:p>
          <a:p>
            <a:pPr>
              <a:lnSpc>
                <a:spcPct val="90000"/>
              </a:lnSpc>
            </a:pPr>
            <a:r>
              <a:rPr lang="en-US" sz="2400" dirty="0" smtClean="0"/>
              <a:t>When processor is responding to interrupts, it isn’t executing our other code</a:t>
            </a:r>
          </a:p>
          <a:p>
            <a:pPr lvl="1">
              <a:lnSpc>
                <a:spcPct val="90000"/>
              </a:lnSpc>
            </a:pPr>
            <a:r>
              <a:rPr lang="en-US" sz="2000" dirty="0" err="1" smtClean="0"/>
              <a:t>U</a:t>
            </a:r>
            <a:r>
              <a:rPr lang="en-US" sz="2000" baseline="-25000" dirty="0" err="1" smtClean="0"/>
              <a:t>Int</a:t>
            </a:r>
            <a:r>
              <a:rPr lang="en-US" sz="2000" dirty="0" smtClean="0"/>
              <a:t>: Utilization (fraction of processor time) consumed by interrupt processing</a:t>
            </a:r>
          </a:p>
          <a:p>
            <a:pPr lvl="1">
              <a:lnSpc>
                <a:spcPct val="90000"/>
              </a:lnSpc>
            </a:pPr>
            <a:r>
              <a:rPr lang="en-US" sz="2000" dirty="0" err="1" smtClean="0"/>
              <a:t>U</a:t>
            </a:r>
            <a:r>
              <a:rPr lang="en-US" sz="2000" baseline="-25000" dirty="0" err="1" smtClean="0"/>
              <a:t>Int</a:t>
            </a:r>
            <a:r>
              <a:rPr lang="en-US" sz="2000" dirty="0" smtClean="0"/>
              <a:t> = 100%*</a:t>
            </a:r>
            <a:r>
              <a:rPr lang="en-US" sz="2000" dirty="0" err="1" smtClean="0"/>
              <a:t>F</a:t>
            </a:r>
            <a:r>
              <a:rPr lang="en-US" sz="2000" baseline="-25000" dirty="0" err="1" smtClean="0"/>
              <a:t>Int</a:t>
            </a:r>
            <a:r>
              <a:rPr lang="en-US" sz="2000" dirty="0" smtClean="0"/>
              <a:t>* (</a:t>
            </a:r>
            <a:r>
              <a:rPr lang="en-US" sz="2000" dirty="0" err="1" smtClean="0"/>
              <a:t>C</a:t>
            </a:r>
            <a:r>
              <a:rPr lang="en-US" sz="2000" baseline="-25000" dirty="0" err="1" smtClean="0"/>
              <a:t>ISR</a:t>
            </a:r>
            <a:r>
              <a:rPr lang="en-US" sz="2000" dirty="0" err="1" smtClean="0"/>
              <a:t>+C</a:t>
            </a:r>
            <a:r>
              <a:rPr lang="en-US" sz="2000" baseline="-25000" dirty="0" err="1" smtClean="0"/>
              <a:t>Overhead</a:t>
            </a:r>
            <a:r>
              <a:rPr lang="en-US" sz="2000" dirty="0" smtClean="0"/>
              <a:t>)/</a:t>
            </a:r>
            <a:r>
              <a:rPr lang="en-US" sz="2000" baseline="-25000" dirty="0" smtClean="0"/>
              <a:t> </a:t>
            </a:r>
            <a:r>
              <a:rPr lang="en-US" sz="2000" dirty="0" smtClean="0"/>
              <a:t>F</a:t>
            </a:r>
            <a:r>
              <a:rPr lang="en-US" sz="2000" baseline="-25000" dirty="0" smtClean="0"/>
              <a:t>CPU</a:t>
            </a:r>
            <a:endParaRPr lang="en-US" sz="2000" baseline="30000" dirty="0" smtClean="0"/>
          </a:p>
          <a:p>
            <a:pPr lvl="1">
              <a:lnSpc>
                <a:spcPct val="90000"/>
              </a:lnSpc>
            </a:pPr>
            <a:r>
              <a:rPr lang="en-US" sz="2200" dirty="0" smtClean="0"/>
              <a:t>CPU looks like it’s running the other code with CPU clock speed of (1-U</a:t>
            </a:r>
            <a:r>
              <a:rPr lang="en-US" sz="2200" baseline="-25000" dirty="0" smtClean="0"/>
              <a:t>Int</a:t>
            </a:r>
            <a:r>
              <a:rPr lang="en-US" sz="2200" dirty="0" smtClean="0"/>
              <a:t>)*F</a:t>
            </a:r>
            <a:r>
              <a:rPr lang="en-US" sz="2200" baseline="-25000" dirty="0" smtClean="0"/>
              <a:t>CPU</a:t>
            </a:r>
            <a:endParaRPr lang="en-US" sz="2200" dirty="0" smtClean="0"/>
          </a:p>
        </p:txBody>
      </p:sp>
    </p:spTree>
    <p:extLst>
      <p:ext uri="{BB962C8B-B14F-4D97-AF65-F5344CB8AC3E}">
        <p14:creationId xmlns:p14="http://schemas.microsoft.com/office/powerpoint/2010/main" val="3176508677"/>
      </p:ext>
    </p:extLst>
  </p:cSld>
  <p:clrMapOvr>
    <a:masterClrMapping/>
  </p:clrMapOvr>
  <p:transition>
    <p:pull dir="ru"/>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22313" y="2828925"/>
            <a:ext cx="7772400" cy="1362075"/>
          </a:xfrm>
        </p:spPr>
        <p:txBody>
          <a:bodyPr/>
          <a:lstStyle/>
          <a:p>
            <a:r>
              <a:rPr lang="en-US" dirty="0" smtClean="0"/>
              <a:t>Program Design with Interrupts</a:t>
            </a:r>
            <a:endParaRPr lang="en-US" dirty="0"/>
          </a:p>
        </p:txBody>
      </p:sp>
    </p:spTree>
    <p:extLst>
      <p:ext uri="{BB962C8B-B14F-4D97-AF65-F5344CB8AC3E}">
        <p14:creationId xmlns:p14="http://schemas.microsoft.com/office/powerpoint/2010/main" val="442664620"/>
      </p:ext>
    </p:extLst>
  </p:cSld>
  <p:clrMapOvr>
    <a:masterClrMapping/>
  </p:clrMapOvr>
  <p:transition>
    <p:pull dir="ru"/>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Program Design with Interrupts</a:t>
            </a:r>
            <a:endParaRPr lang="en-US" dirty="0"/>
          </a:p>
        </p:txBody>
      </p:sp>
      <p:sp>
        <p:nvSpPr>
          <p:cNvPr id="3" name="Content Placeholder 2"/>
          <p:cNvSpPr>
            <a:spLocks noGrp="1"/>
          </p:cNvSpPr>
          <p:nvPr>
            <p:ph idx="1"/>
          </p:nvPr>
        </p:nvSpPr>
        <p:spPr/>
        <p:txBody>
          <a:bodyPr/>
          <a:lstStyle/>
          <a:p>
            <a:r>
              <a:rPr lang="en-US" sz="2000" dirty="0" smtClean="0"/>
              <a:t>How much work to do in ISR?</a:t>
            </a:r>
          </a:p>
          <a:p>
            <a:endParaRPr lang="en-US" sz="2000" dirty="0" smtClean="0"/>
          </a:p>
          <a:p>
            <a:r>
              <a:rPr lang="en-US" sz="2000" dirty="0" smtClean="0"/>
              <a:t>Should ISRs re-enable interrupts?</a:t>
            </a:r>
          </a:p>
          <a:p>
            <a:endParaRPr lang="en-US" sz="2000" dirty="0" smtClean="0"/>
          </a:p>
          <a:p>
            <a:r>
              <a:rPr lang="en-US" sz="2000" dirty="0" smtClean="0"/>
              <a:t>How to communicate between ISR and other threads?</a:t>
            </a:r>
          </a:p>
          <a:p>
            <a:pPr lvl="1"/>
            <a:r>
              <a:rPr lang="en-US" sz="1800" dirty="0" smtClean="0"/>
              <a:t>Data buffering</a:t>
            </a:r>
          </a:p>
          <a:p>
            <a:pPr lvl="1"/>
            <a:r>
              <a:rPr lang="en-US" sz="1800" dirty="0" smtClean="0"/>
              <a:t>Data integrity and race conditions</a:t>
            </a:r>
          </a:p>
        </p:txBody>
      </p:sp>
    </p:spTree>
    <p:extLst>
      <p:ext uri="{BB962C8B-B14F-4D97-AF65-F5344CB8AC3E}">
        <p14:creationId xmlns:p14="http://schemas.microsoft.com/office/powerpoint/2010/main" val="319731322"/>
      </p:ext>
    </p:extLst>
  </p:cSld>
  <p:clrMapOvr>
    <a:masterClrMapping/>
  </p:clrMapOvr>
  <p:transition>
    <p:pull dir="ru"/>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Much Work Is Done in ISR?</a:t>
            </a:r>
            <a:endParaRPr lang="en-US" dirty="0"/>
          </a:p>
        </p:txBody>
      </p:sp>
      <p:sp>
        <p:nvSpPr>
          <p:cNvPr id="3" name="Content Placeholder 2"/>
          <p:cNvSpPr>
            <a:spLocks noGrp="1"/>
          </p:cNvSpPr>
          <p:nvPr>
            <p:ph idx="1"/>
          </p:nvPr>
        </p:nvSpPr>
        <p:spPr/>
        <p:txBody>
          <a:bodyPr/>
          <a:lstStyle/>
          <a:p>
            <a:r>
              <a:rPr lang="en-US" sz="2000" dirty="0" smtClean="0"/>
              <a:t>Trade-off: Faster response for ISR code will delay completion of other code</a:t>
            </a:r>
          </a:p>
          <a:p>
            <a:endParaRPr lang="en-US" sz="2000" dirty="0" smtClean="0"/>
          </a:p>
          <a:p>
            <a:r>
              <a:rPr lang="en-US" sz="2000" dirty="0" smtClean="0"/>
              <a:t>In system with multiple ISRs with short deadlines, perform critical work in ISR and buffer partial results for later processing</a:t>
            </a:r>
            <a:endParaRPr lang="en-US" sz="2000" dirty="0"/>
          </a:p>
        </p:txBody>
      </p:sp>
    </p:spTree>
    <p:extLst>
      <p:ext uri="{BB962C8B-B14F-4D97-AF65-F5344CB8AC3E}">
        <p14:creationId xmlns:p14="http://schemas.microsoft.com/office/powerpoint/2010/main" val="839680860"/>
      </p:ext>
    </p:extLst>
  </p:cSld>
  <p:clrMapOvr>
    <a:masterClrMapping/>
  </p:clrMapOvr>
  <p:transition>
    <p:pull dir="ru"/>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22313" y="2828925"/>
            <a:ext cx="7772400" cy="1362075"/>
          </a:xfrm>
        </p:spPr>
        <p:txBody>
          <a:bodyPr/>
          <a:lstStyle/>
          <a:p>
            <a:r>
              <a:rPr lang="en-US" dirty="0" smtClean="0"/>
              <a:t>Sharing Data Safely between ISRs and other Threads</a:t>
            </a:r>
            <a:endParaRPr lang="en-US" dirty="0"/>
          </a:p>
        </p:txBody>
      </p:sp>
    </p:spTree>
    <p:extLst>
      <p:ext uri="{BB962C8B-B14F-4D97-AF65-F5344CB8AC3E}">
        <p14:creationId xmlns:p14="http://schemas.microsoft.com/office/powerpoint/2010/main" val="2470013041"/>
      </p:ext>
    </p:extLst>
  </p:cSld>
  <p:clrMapOvr>
    <a:masterClrMapping/>
  </p:clrMapOvr>
  <p:transition>
    <p:pull dir="ru"/>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US" dirty="0" smtClean="0"/>
              <a:t>Overview</a:t>
            </a:r>
            <a:endParaRPr lang="en-US" dirty="0"/>
          </a:p>
        </p:txBody>
      </p:sp>
      <p:sp>
        <p:nvSpPr>
          <p:cNvPr id="33795" name="Content Placeholder 5"/>
          <p:cNvSpPr>
            <a:spLocks noGrp="1"/>
          </p:cNvSpPr>
          <p:nvPr>
            <p:ph idx="1"/>
          </p:nvPr>
        </p:nvSpPr>
        <p:spPr/>
        <p:txBody>
          <a:bodyPr/>
          <a:lstStyle/>
          <a:p>
            <a:r>
              <a:rPr lang="en-US" sz="2000" dirty="0" smtClean="0"/>
              <a:t>Volatile data – can be updated outside of the program’s immediate control</a:t>
            </a:r>
          </a:p>
          <a:p>
            <a:endParaRPr lang="en-US" sz="2000" dirty="0" smtClean="0"/>
          </a:p>
          <a:p>
            <a:r>
              <a:rPr lang="en-US" sz="2000" dirty="0" smtClean="0"/>
              <a:t>Non-atomic shared data – can be interrupted partway through read or write, is vulnerable to race conditions. </a:t>
            </a:r>
          </a:p>
          <a:p>
            <a:endParaRPr lang="en-US" sz="2000" dirty="0"/>
          </a:p>
          <a:p>
            <a:r>
              <a:rPr lang="en-US" sz="2000" dirty="0" smtClean="0"/>
              <a:t>STM32F4 GPIO is atomically set or read.</a:t>
            </a:r>
          </a:p>
        </p:txBody>
      </p:sp>
    </p:spTree>
    <p:extLst>
      <p:ext uri="{BB962C8B-B14F-4D97-AF65-F5344CB8AC3E}">
        <p14:creationId xmlns:p14="http://schemas.microsoft.com/office/powerpoint/2010/main" val="390917757"/>
      </p:ext>
    </p:extLst>
  </p:cSld>
  <p:clrMapOvr>
    <a:masterClrMapping/>
  </p:clrMapOvr>
  <p:transition>
    <p:pull dir="ru"/>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6130" name="Rectangle 2"/>
          <p:cNvSpPr>
            <a:spLocks noGrp="1" noChangeArrowheads="1"/>
          </p:cNvSpPr>
          <p:nvPr>
            <p:ph type="title"/>
          </p:nvPr>
        </p:nvSpPr>
        <p:spPr/>
        <p:txBody>
          <a:bodyPr/>
          <a:lstStyle/>
          <a:p>
            <a:pPr>
              <a:defRPr/>
            </a:pPr>
            <a:r>
              <a:rPr lang="en-US" dirty="0"/>
              <a:t>Volatile Data</a:t>
            </a:r>
          </a:p>
        </p:txBody>
      </p:sp>
      <p:sp>
        <p:nvSpPr>
          <p:cNvPr id="34819" name="Rectangle 3"/>
          <p:cNvSpPr>
            <a:spLocks noGrp="1" noChangeArrowheads="1"/>
          </p:cNvSpPr>
          <p:nvPr>
            <p:ph idx="1"/>
          </p:nvPr>
        </p:nvSpPr>
        <p:spPr>
          <a:xfrm>
            <a:off x="228600" y="990600"/>
            <a:ext cx="8688388" cy="5867400"/>
          </a:xfrm>
        </p:spPr>
        <p:txBody>
          <a:bodyPr/>
          <a:lstStyle/>
          <a:p>
            <a:r>
              <a:rPr lang="en-US" sz="2000" dirty="0" smtClean="0"/>
              <a:t>Compilers assume that variables in memory do not change spontaneously, and optimize based on that belief</a:t>
            </a:r>
          </a:p>
          <a:p>
            <a:pPr lvl="1"/>
            <a:r>
              <a:rPr lang="en-US" sz="1800" i="1" dirty="0" smtClean="0"/>
              <a:t>Don’t reload a variable from memory if current function hasn’t changed it</a:t>
            </a:r>
          </a:p>
          <a:p>
            <a:pPr lvl="1"/>
            <a:r>
              <a:rPr lang="en-US" sz="1800" dirty="0" smtClean="0"/>
              <a:t>Read variable from memory into register (faster access)</a:t>
            </a:r>
          </a:p>
          <a:p>
            <a:pPr lvl="1"/>
            <a:r>
              <a:rPr lang="en-US" sz="1800" dirty="0" smtClean="0"/>
              <a:t>Write back to memory at end of the procedure, or before a procedure call, or when compiler runs out of free registers</a:t>
            </a:r>
          </a:p>
          <a:p>
            <a:r>
              <a:rPr lang="en-US" sz="2000" dirty="0" smtClean="0"/>
              <a:t>This optimization can fail</a:t>
            </a:r>
          </a:p>
          <a:p>
            <a:pPr lvl="1"/>
            <a:r>
              <a:rPr lang="en-US" sz="1800" dirty="0" smtClean="0"/>
              <a:t>Example: reading from input port, polling for key press</a:t>
            </a:r>
          </a:p>
          <a:p>
            <a:pPr lvl="2"/>
            <a:r>
              <a:rPr lang="en-US" dirty="0" smtClean="0"/>
              <a:t>while (SW_0) ; will read from SW_0 once and reuse that value</a:t>
            </a:r>
          </a:p>
          <a:p>
            <a:pPr lvl="2"/>
            <a:r>
              <a:rPr lang="en-US" dirty="0" smtClean="0"/>
              <a:t>Will generate an infinite loop triggered by SW_0 being true</a:t>
            </a:r>
          </a:p>
          <a:p>
            <a:r>
              <a:rPr lang="en-US" sz="2000" dirty="0" smtClean="0"/>
              <a:t>Variables for which it fails</a:t>
            </a:r>
          </a:p>
          <a:p>
            <a:pPr lvl="1"/>
            <a:r>
              <a:rPr lang="en-US" sz="1800" dirty="0" smtClean="0"/>
              <a:t>Memory-mapped peripheral register – register changes on its own</a:t>
            </a:r>
          </a:p>
          <a:p>
            <a:pPr lvl="1"/>
            <a:r>
              <a:rPr lang="en-US" sz="1800" dirty="0" smtClean="0"/>
              <a:t>Global variables modified by an ISR – ISR changes the variable</a:t>
            </a:r>
          </a:p>
          <a:p>
            <a:pPr lvl="1"/>
            <a:r>
              <a:rPr lang="en-US" sz="1800" dirty="0" smtClean="0"/>
              <a:t>Global variables in a multithreaded application – another thread or ISR changes the variable</a:t>
            </a:r>
          </a:p>
        </p:txBody>
      </p:sp>
    </p:spTree>
    <p:extLst>
      <p:ext uri="{BB962C8B-B14F-4D97-AF65-F5344CB8AC3E}">
        <p14:creationId xmlns:p14="http://schemas.microsoft.com/office/powerpoint/2010/main" val="3754745032"/>
      </p:ext>
    </p:extLst>
  </p:cSld>
  <p:clrMapOvr>
    <a:masterClrMapping/>
  </p:clrMapOvr>
  <p:transition>
    <p:pull dir="ru"/>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7154" name="Rectangle 2"/>
          <p:cNvSpPr>
            <a:spLocks noGrp="1" noChangeArrowheads="1"/>
          </p:cNvSpPr>
          <p:nvPr>
            <p:ph type="title"/>
          </p:nvPr>
        </p:nvSpPr>
        <p:spPr/>
        <p:txBody>
          <a:bodyPr/>
          <a:lstStyle/>
          <a:p>
            <a:pPr>
              <a:defRPr/>
            </a:pPr>
            <a:r>
              <a:rPr lang="en-US" dirty="0"/>
              <a:t>The Volatile Directive</a:t>
            </a:r>
          </a:p>
        </p:txBody>
      </p:sp>
      <p:sp>
        <p:nvSpPr>
          <p:cNvPr id="35843" name="Rectangle 3"/>
          <p:cNvSpPr>
            <a:spLocks noGrp="1" noChangeArrowheads="1"/>
          </p:cNvSpPr>
          <p:nvPr>
            <p:ph idx="1"/>
          </p:nvPr>
        </p:nvSpPr>
        <p:spPr/>
        <p:txBody>
          <a:bodyPr/>
          <a:lstStyle/>
          <a:p>
            <a:r>
              <a:rPr lang="en-US" sz="2000" dirty="0" smtClean="0"/>
              <a:t>Need to tell compiler which variables may change outside of its control</a:t>
            </a:r>
          </a:p>
          <a:p>
            <a:pPr lvl="1"/>
            <a:r>
              <a:rPr lang="en-US" sz="1800" dirty="0" smtClean="0"/>
              <a:t>Use volatile keyword to force compiler to reload these </a:t>
            </a:r>
            <a:r>
              <a:rPr lang="en-US" sz="1800" dirty="0" err="1" smtClean="0"/>
              <a:t>vars</a:t>
            </a:r>
            <a:r>
              <a:rPr lang="en-US" sz="1800" dirty="0" smtClean="0"/>
              <a:t> from memory for each use</a:t>
            </a:r>
          </a:p>
          <a:p>
            <a:pPr lvl="1">
              <a:buFontTx/>
              <a:buNone/>
            </a:pPr>
            <a:r>
              <a:rPr lang="en-US" sz="1800" b="1" dirty="0" smtClean="0">
                <a:latin typeface="Lucida Console" pitchFamily="49" charset="0"/>
              </a:rPr>
              <a:t>	volatile unsigned </a:t>
            </a:r>
            <a:r>
              <a:rPr lang="en-US" sz="1800" b="1" dirty="0" err="1" smtClean="0">
                <a:latin typeface="Lucida Console" pitchFamily="49" charset="0"/>
              </a:rPr>
              <a:t>int</a:t>
            </a:r>
            <a:r>
              <a:rPr lang="en-US" sz="1800" b="1" dirty="0" smtClean="0">
                <a:latin typeface="Lucida Console" pitchFamily="49" charset="0"/>
              </a:rPr>
              <a:t> </a:t>
            </a:r>
            <a:r>
              <a:rPr lang="en-US" sz="1800" b="1" dirty="0" err="1" smtClean="0">
                <a:latin typeface="Lucida Console" pitchFamily="49" charset="0"/>
              </a:rPr>
              <a:t>num_ints</a:t>
            </a:r>
            <a:r>
              <a:rPr lang="en-US" sz="1800" b="1" dirty="0" smtClean="0">
                <a:latin typeface="Lucida Console" pitchFamily="49" charset="0"/>
              </a:rPr>
              <a:t>;</a:t>
            </a:r>
          </a:p>
          <a:p>
            <a:pPr lvl="1"/>
            <a:r>
              <a:rPr lang="en-US" sz="1800" dirty="0" smtClean="0"/>
              <a:t>Pointer to a volatile </a:t>
            </a:r>
            <a:r>
              <a:rPr lang="en-US" sz="1800" dirty="0" err="1" smtClean="0"/>
              <a:t>int</a:t>
            </a:r>
            <a:endParaRPr lang="en-US" sz="1800" dirty="0" smtClean="0"/>
          </a:p>
          <a:p>
            <a:pPr lvl="1">
              <a:buFontTx/>
              <a:buNone/>
            </a:pPr>
            <a:r>
              <a:rPr lang="en-US" sz="2400" b="1" dirty="0" smtClean="0">
                <a:latin typeface="Lucida Console" pitchFamily="49" charset="0"/>
              </a:rPr>
              <a:t>	</a:t>
            </a:r>
            <a:r>
              <a:rPr lang="en-US" sz="1800" b="1" dirty="0" smtClean="0">
                <a:latin typeface="Lucida Console" pitchFamily="49" charset="0"/>
              </a:rPr>
              <a:t>volatile </a:t>
            </a:r>
            <a:r>
              <a:rPr lang="en-US" sz="1800" b="1" dirty="0" err="1" smtClean="0">
                <a:latin typeface="Lucida Console" pitchFamily="49" charset="0"/>
              </a:rPr>
              <a:t>int</a:t>
            </a:r>
            <a:r>
              <a:rPr lang="en-US" sz="1800" b="1" dirty="0" smtClean="0">
                <a:latin typeface="Lucida Console" pitchFamily="49" charset="0"/>
              </a:rPr>
              <a:t> * </a:t>
            </a:r>
            <a:r>
              <a:rPr lang="en-US" sz="1800" b="1" dirty="0" err="1" smtClean="0">
                <a:latin typeface="Lucida Console" pitchFamily="49" charset="0"/>
              </a:rPr>
              <a:t>var</a:t>
            </a:r>
            <a:r>
              <a:rPr lang="en-US" sz="1800" b="1" dirty="0" smtClean="0">
                <a:latin typeface="Lucida Console" pitchFamily="49" charset="0"/>
              </a:rPr>
              <a:t>; // or</a:t>
            </a:r>
          </a:p>
          <a:p>
            <a:pPr lvl="1">
              <a:buFontTx/>
              <a:buNone/>
            </a:pPr>
            <a:r>
              <a:rPr lang="en-US" sz="1800" b="1" dirty="0" smtClean="0">
                <a:latin typeface="Lucida Console" pitchFamily="49" charset="0"/>
              </a:rPr>
              <a:t>	</a:t>
            </a:r>
            <a:r>
              <a:rPr lang="en-US" sz="1800" b="1" dirty="0" err="1" smtClean="0">
                <a:latin typeface="Lucida Console" pitchFamily="49" charset="0"/>
              </a:rPr>
              <a:t>int</a:t>
            </a:r>
            <a:r>
              <a:rPr lang="en-US" sz="1800" b="1" dirty="0" smtClean="0">
                <a:latin typeface="Lucida Console" pitchFamily="49" charset="0"/>
              </a:rPr>
              <a:t> volatile * </a:t>
            </a:r>
            <a:r>
              <a:rPr lang="en-US" sz="1800" b="1" dirty="0" err="1" smtClean="0">
                <a:latin typeface="Lucida Console" pitchFamily="49" charset="0"/>
              </a:rPr>
              <a:t>var</a:t>
            </a:r>
            <a:r>
              <a:rPr lang="en-US" sz="1800" b="1" dirty="0" smtClean="0">
                <a:latin typeface="Lucida Console" pitchFamily="49" charset="0"/>
              </a:rPr>
              <a:t>;</a:t>
            </a:r>
          </a:p>
          <a:p>
            <a:pPr lvl="1">
              <a:buFontTx/>
              <a:buNone/>
            </a:pPr>
            <a:endParaRPr lang="en-US" sz="2400" b="1" dirty="0" smtClean="0">
              <a:latin typeface="Lucida Console" pitchFamily="49" charset="0"/>
            </a:endParaRPr>
          </a:p>
          <a:p>
            <a:pPr lvl="1"/>
            <a:r>
              <a:rPr lang="en-US" sz="1800" dirty="0" smtClean="0"/>
              <a:t>Now each C source read of a variable (e.g. status register) will result in an assembly language LDR instruction</a:t>
            </a:r>
          </a:p>
          <a:p>
            <a:pPr lvl="1"/>
            <a:r>
              <a:rPr lang="en-US" sz="1800" dirty="0" smtClean="0"/>
              <a:t>Good explanation in Nigel Jones’ “Volatile,” </a:t>
            </a:r>
            <a:r>
              <a:rPr lang="en-US" sz="1800" i="1" dirty="0" smtClean="0"/>
              <a:t>Embedded Systems Programming </a:t>
            </a:r>
            <a:r>
              <a:rPr lang="en-US" sz="1800" dirty="0" smtClean="0"/>
              <a:t>July 2001</a:t>
            </a:r>
            <a:endParaRPr lang="en-US" sz="2400" b="1" dirty="0" smtClean="0">
              <a:latin typeface="Lucida Console" pitchFamily="49" charset="0"/>
            </a:endParaRPr>
          </a:p>
        </p:txBody>
      </p:sp>
    </p:spTree>
    <p:extLst>
      <p:ext uri="{BB962C8B-B14F-4D97-AF65-F5344CB8AC3E}">
        <p14:creationId xmlns:p14="http://schemas.microsoft.com/office/powerpoint/2010/main" val="3824499087"/>
      </p:ext>
    </p:extLst>
  </p:cSld>
  <p:clrMapOvr>
    <a:masterClrMapping/>
  </p:clrMapOvr>
  <p:transition>
    <p:pull dir="ru"/>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186" name="Rectangle 2"/>
          <p:cNvSpPr>
            <a:spLocks noGrp="1" noChangeArrowheads="1"/>
          </p:cNvSpPr>
          <p:nvPr>
            <p:ph type="title"/>
            <p:custDataLst>
              <p:tags r:id="rId1"/>
            </p:custDataLst>
          </p:nvPr>
        </p:nvSpPr>
        <p:spPr/>
        <p:txBody>
          <a:bodyPr/>
          <a:lstStyle/>
          <a:p>
            <a:pPr>
              <a:defRPr/>
            </a:pPr>
            <a:r>
              <a:rPr lang="en-US" dirty="0" smtClean="0"/>
              <a:t>Non-Atomic Shared Data</a:t>
            </a:r>
            <a:endParaRPr lang="en-US" dirty="0"/>
          </a:p>
        </p:txBody>
      </p:sp>
      <p:sp>
        <p:nvSpPr>
          <p:cNvPr id="36867" name="Rectangle 3"/>
          <p:cNvSpPr>
            <a:spLocks noGrp="1" noChangeArrowheads="1"/>
          </p:cNvSpPr>
          <p:nvPr>
            <p:ph idx="1"/>
            <p:custDataLst>
              <p:tags r:id="rId2"/>
            </p:custDataLst>
          </p:nvPr>
        </p:nvSpPr>
        <p:spPr>
          <a:xfrm>
            <a:off x="228600" y="990600"/>
            <a:ext cx="3657600" cy="5274409"/>
          </a:xfrm>
        </p:spPr>
        <p:txBody>
          <a:bodyPr/>
          <a:lstStyle/>
          <a:p>
            <a:r>
              <a:rPr lang="en-US" sz="2200" dirty="0" smtClean="0"/>
              <a:t>Want to keep track of current time and date</a:t>
            </a:r>
          </a:p>
          <a:p>
            <a:endParaRPr lang="en-US" sz="2200" dirty="0" smtClean="0"/>
          </a:p>
          <a:p>
            <a:r>
              <a:rPr lang="en-US" sz="2200" dirty="0" smtClean="0"/>
              <a:t>Use 1 Hz interrupt from timer</a:t>
            </a:r>
          </a:p>
          <a:p>
            <a:endParaRPr lang="en-US" sz="2200" dirty="0" smtClean="0"/>
          </a:p>
          <a:p>
            <a:r>
              <a:rPr lang="en-US" sz="2200" dirty="0" smtClean="0"/>
              <a:t>System</a:t>
            </a:r>
          </a:p>
          <a:p>
            <a:pPr lvl="1"/>
            <a:r>
              <a:rPr lang="en-US" sz="1800" dirty="0" err="1" smtClean="0"/>
              <a:t>TimerVal</a:t>
            </a:r>
            <a:r>
              <a:rPr lang="en-US" sz="1800" dirty="0" smtClean="0"/>
              <a:t> structure tracks time and days since some reference event</a:t>
            </a:r>
          </a:p>
          <a:p>
            <a:pPr lvl="1"/>
            <a:r>
              <a:rPr lang="en-US" sz="1800" dirty="0" err="1" smtClean="0"/>
              <a:t>TimerVal’s</a:t>
            </a:r>
            <a:r>
              <a:rPr lang="en-US" sz="1800" dirty="0" smtClean="0"/>
              <a:t> fields are updated by periodic 1 Hz timer ISR </a:t>
            </a:r>
          </a:p>
        </p:txBody>
      </p:sp>
      <p:sp>
        <p:nvSpPr>
          <p:cNvPr id="36868" name="Text Box 4"/>
          <p:cNvSpPr txBox="1">
            <a:spLocks noChangeArrowheads="1"/>
          </p:cNvSpPr>
          <p:nvPr>
            <p:custDataLst>
              <p:tags r:id="rId3"/>
            </p:custDataLst>
          </p:nvPr>
        </p:nvSpPr>
        <p:spPr bwMode="auto">
          <a:xfrm>
            <a:off x="4343400" y="838200"/>
            <a:ext cx="4648200" cy="1815882"/>
          </a:xfrm>
          <a:prstGeom prst="rect">
            <a:avLst/>
          </a:prstGeom>
          <a:solidFill>
            <a:srgbClr val="DDDDDD"/>
          </a:solidFill>
          <a:ln w="9525">
            <a:solidFill>
              <a:schemeClr val="accent2"/>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20000"/>
              </a:spcBef>
              <a:buClr>
                <a:srgbClr val="0000FF"/>
              </a:buClr>
              <a:buFont typeface="Wingdings" pitchFamily="2" charset="2"/>
              <a:buNone/>
            </a:pPr>
            <a:r>
              <a:rPr lang="en-US" sz="1600" b="1">
                <a:latin typeface="Courier New" pitchFamily="49" charset="0"/>
              </a:rPr>
              <a:t>void GetDateTime(DateTimeType * DT){</a:t>
            </a:r>
          </a:p>
          <a:p>
            <a:pPr eaLnBrk="1" hangingPunct="1">
              <a:spcBef>
                <a:spcPct val="20000"/>
              </a:spcBef>
              <a:buClr>
                <a:srgbClr val="0000FF"/>
              </a:buClr>
              <a:buFont typeface="Wingdings" pitchFamily="2" charset="2"/>
              <a:buNone/>
            </a:pPr>
            <a:r>
              <a:rPr lang="en-US" sz="1600" b="1">
                <a:latin typeface="Courier New" pitchFamily="49" charset="0"/>
              </a:rPr>
              <a:t> DT-&gt;day = TimerVal.day;</a:t>
            </a:r>
          </a:p>
          <a:p>
            <a:pPr eaLnBrk="1" hangingPunct="1">
              <a:spcBef>
                <a:spcPct val="20000"/>
              </a:spcBef>
              <a:buClr>
                <a:srgbClr val="0000FF"/>
              </a:buClr>
              <a:buFont typeface="Wingdings" pitchFamily="2" charset="2"/>
              <a:buNone/>
            </a:pPr>
            <a:r>
              <a:rPr lang="en-US" sz="1600" b="1">
                <a:latin typeface="Courier New" pitchFamily="49" charset="0"/>
              </a:rPr>
              <a:t> DT-&gt;hour = TimerVal.hour;</a:t>
            </a:r>
          </a:p>
          <a:p>
            <a:pPr eaLnBrk="1" hangingPunct="1">
              <a:spcBef>
                <a:spcPct val="20000"/>
              </a:spcBef>
              <a:buClr>
                <a:srgbClr val="0000FF"/>
              </a:buClr>
            </a:pPr>
            <a:r>
              <a:rPr lang="en-US" sz="1600" b="1">
                <a:latin typeface="Courier New" pitchFamily="49" charset="0"/>
              </a:rPr>
              <a:t> DT-&gt;minute = TimerVal.minute;</a:t>
            </a:r>
          </a:p>
          <a:p>
            <a:pPr eaLnBrk="1" hangingPunct="1">
              <a:spcBef>
                <a:spcPct val="20000"/>
              </a:spcBef>
              <a:buClr>
                <a:srgbClr val="0000FF"/>
              </a:buClr>
            </a:pPr>
            <a:r>
              <a:rPr lang="en-US" sz="1600" b="1">
                <a:latin typeface="Courier New" pitchFamily="49" charset="0"/>
              </a:rPr>
              <a:t> DT-&gt;second = TimerVal.second;</a:t>
            </a:r>
          </a:p>
          <a:p>
            <a:pPr eaLnBrk="1" hangingPunct="1">
              <a:spcBef>
                <a:spcPct val="20000"/>
              </a:spcBef>
              <a:buClr>
                <a:srgbClr val="0000FF"/>
              </a:buClr>
            </a:pPr>
            <a:r>
              <a:rPr lang="en-US" sz="1600" b="1">
                <a:latin typeface="Courier New" pitchFamily="49" charset="0"/>
              </a:rPr>
              <a:t>}</a:t>
            </a:r>
          </a:p>
        </p:txBody>
      </p:sp>
      <p:sp>
        <p:nvSpPr>
          <p:cNvPr id="36869" name="Text Box 4"/>
          <p:cNvSpPr txBox="1">
            <a:spLocks noChangeArrowheads="1"/>
          </p:cNvSpPr>
          <p:nvPr>
            <p:custDataLst>
              <p:tags r:id="rId4"/>
            </p:custDataLst>
          </p:nvPr>
        </p:nvSpPr>
        <p:spPr bwMode="auto">
          <a:xfrm>
            <a:off x="4343400" y="2971800"/>
            <a:ext cx="4648200" cy="3293209"/>
          </a:xfrm>
          <a:prstGeom prst="rect">
            <a:avLst/>
          </a:prstGeom>
          <a:solidFill>
            <a:srgbClr val="DDDDDD"/>
          </a:solidFill>
          <a:ln w="9525">
            <a:solidFill>
              <a:schemeClr val="accent2"/>
            </a:solidFill>
            <a:miter lim="800000"/>
            <a:headEnd/>
            <a:tailEnd/>
          </a:ln>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buClr>
                <a:srgbClr val="0000FF"/>
              </a:buClr>
              <a:buFont typeface="Wingdings" pitchFamily="2" charset="2"/>
              <a:buNone/>
            </a:pPr>
            <a:r>
              <a:rPr lang="en-US" sz="1600" b="1" dirty="0">
                <a:latin typeface="Courier New" pitchFamily="49" charset="0"/>
              </a:rPr>
              <a:t>void </a:t>
            </a:r>
            <a:r>
              <a:rPr lang="en-US" sz="1600" b="1" dirty="0" err="1">
                <a:latin typeface="Courier New" pitchFamily="49" charset="0"/>
              </a:rPr>
              <a:t>DateTimeISR</a:t>
            </a:r>
            <a:r>
              <a:rPr lang="en-US" sz="1600" b="1" dirty="0">
                <a:latin typeface="Courier New" pitchFamily="49" charset="0"/>
              </a:rPr>
              <a:t>(void){</a:t>
            </a:r>
          </a:p>
          <a:p>
            <a:pPr eaLnBrk="1" hangingPunct="1">
              <a:buClr>
                <a:srgbClr val="0000FF"/>
              </a:buClr>
            </a:pPr>
            <a:r>
              <a:rPr lang="en-US" sz="1600" b="1" dirty="0">
                <a:latin typeface="Courier New" pitchFamily="49" charset="0"/>
              </a:rPr>
              <a:t> </a:t>
            </a:r>
            <a:r>
              <a:rPr lang="en-US" sz="1600" b="1" dirty="0" err="1">
                <a:latin typeface="Courier New" pitchFamily="49" charset="0"/>
              </a:rPr>
              <a:t>TimerVal.second</a:t>
            </a:r>
            <a:r>
              <a:rPr lang="en-US" sz="1600" b="1" dirty="0">
                <a:latin typeface="Courier New" pitchFamily="49" charset="0"/>
              </a:rPr>
              <a:t>++;</a:t>
            </a:r>
          </a:p>
          <a:p>
            <a:pPr eaLnBrk="1" hangingPunct="1">
              <a:buClr>
                <a:srgbClr val="0000FF"/>
              </a:buClr>
            </a:pPr>
            <a:r>
              <a:rPr lang="en-US" sz="1600" b="1" dirty="0">
                <a:latin typeface="Courier New" pitchFamily="49" charset="0"/>
              </a:rPr>
              <a:t> if (</a:t>
            </a:r>
            <a:r>
              <a:rPr lang="en-US" sz="1600" b="1" dirty="0" err="1">
                <a:latin typeface="Courier New" pitchFamily="49" charset="0"/>
              </a:rPr>
              <a:t>TimerVal.second</a:t>
            </a:r>
            <a:r>
              <a:rPr lang="en-US" sz="1600" b="1" dirty="0">
                <a:latin typeface="Courier New" pitchFamily="49" charset="0"/>
              </a:rPr>
              <a:t> &gt; 59){</a:t>
            </a:r>
          </a:p>
          <a:p>
            <a:pPr eaLnBrk="1" hangingPunct="1">
              <a:buClr>
                <a:srgbClr val="0000FF"/>
              </a:buClr>
            </a:pPr>
            <a:r>
              <a:rPr lang="en-US" sz="1600" b="1" dirty="0">
                <a:latin typeface="Courier New" pitchFamily="49" charset="0"/>
              </a:rPr>
              <a:t>   </a:t>
            </a:r>
            <a:r>
              <a:rPr lang="en-US" sz="1600" b="1" dirty="0" err="1">
                <a:latin typeface="Courier New" pitchFamily="49" charset="0"/>
              </a:rPr>
              <a:t>TimerVal.second</a:t>
            </a:r>
            <a:r>
              <a:rPr lang="en-US" sz="1600" b="1" dirty="0">
                <a:latin typeface="Courier New" pitchFamily="49" charset="0"/>
              </a:rPr>
              <a:t> = 0;</a:t>
            </a:r>
          </a:p>
          <a:p>
            <a:pPr eaLnBrk="1" hangingPunct="1">
              <a:buClr>
                <a:srgbClr val="0000FF"/>
              </a:buClr>
            </a:pPr>
            <a:r>
              <a:rPr lang="en-US" sz="1600" b="1" dirty="0">
                <a:latin typeface="Courier New" pitchFamily="49" charset="0"/>
              </a:rPr>
              <a:t>   </a:t>
            </a:r>
            <a:r>
              <a:rPr lang="en-US" sz="1600" b="1" dirty="0" err="1">
                <a:latin typeface="Courier New" pitchFamily="49" charset="0"/>
              </a:rPr>
              <a:t>TimerVal.minute</a:t>
            </a:r>
            <a:r>
              <a:rPr lang="en-US" sz="1600" b="1" dirty="0">
                <a:latin typeface="Courier New" pitchFamily="49" charset="0"/>
              </a:rPr>
              <a:t>++;</a:t>
            </a:r>
          </a:p>
          <a:p>
            <a:pPr eaLnBrk="1" hangingPunct="1">
              <a:buClr>
                <a:srgbClr val="0000FF"/>
              </a:buClr>
              <a:buFont typeface="Wingdings" pitchFamily="2" charset="2"/>
              <a:buNone/>
            </a:pPr>
            <a:r>
              <a:rPr lang="en-US" sz="1600" b="1" dirty="0">
                <a:latin typeface="Courier New" pitchFamily="49" charset="0"/>
              </a:rPr>
              <a:t>   if (</a:t>
            </a:r>
            <a:r>
              <a:rPr lang="en-US" sz="1600" b="1" dirty="0" err="1">
                <a:latin typeface="Courier New" pitchFamily="49" charset="0"/>
              </a:rPr>
              <a:t>TimerVal.minute</a:t>
            </a:r>
            <a:r>
              <a:rPr lang="en-US" sz="1600" b="1" dirty="0">
                <a:latin typeface="Courier New" pitchFamily="49" charset="0"/>
              </a:rPr>
              <a:t> &gt; 59) {</a:t>
            </a:r>
          </a:p>
          <a:p>
            <a:pPr eaLnBrk="1" hangingPunct="1">
              <a:buClr>
                <a:srgbClr val="0000FF"/>
              </a:buClr>
              <a:buFont typeface="Wingdings" pitchFamily="2" charset="2"/>
              <a:buNone/>
            </a:pPr>
            <a:r>
              <a:rPr lang="en-US" sz="1600" b="1" dirty="0">
                <a:latin typeface="Courier New" pitchFamily="49" charset="0"/>
              </a:rPr>
              <a:t>     </a:t>
            </a:r>
            <a:r>
              <a:rPr lang="en-US" sz="1600" b="1" dirty="0" err="1">
                <a:latin typeface="Courier New" pitchFamily="49" charset="0"/>
              </a:rPr>
              <a:t>TimerVal.minute</a:t>
            </a:r>
            <a:r>
              <a:rPr lang="en-US" sz="1600" b="1" dirty="0">
                <a:latin typeface="Courier New" pitchFamily="49" charset="0"/>
              </a:rPr>
              <a:t> = 0;</a:t>
            </a:r>
          </a:p>
          <a:p>
            <a:pPr eaLnBrk="1" hangingPunct="1">
              <a:buClr>
                <a:srgbClr val="0000FF"/>
              </a:buClr>
              <a:buFont typeface="Wingdings" pitchFamily="2" charset="2"/>
              <a:buNone/>
            </a:pPr>
            <a:r>
              <a:rPr lang="en-US" sz="1600" b="1" dirty="0">
                <a:latin typeface="Courier New" pitchFamily="49" charset="0"/>
              </a:rPr>
              <a:t>     </a:t>
            </a:r>
            <a:r>
              <a:rPr lang="en-US" sz="1600" b="1" dirty="0" err="1">
                <a:latin typeface="Courier New" pitchFamily="49" charset="0"/>
              </a:rPr>
              <a:t>TimerVal.hour</a:t>
            </a:r>
            <a:r>
              <a:rPr lang="en-US" sz="1600" b="1" dirty="0">
                <a:latin typeface="Courier New" pitchFamily="49" charset="0"/>
              </a:rPr>
              <a:t>++;</a:t>
            </a:r>
          </a:p>
          <a:p>
            <a:pPr eaLnBrk="1" hangingPunct="1">
              <a:buClr>
                <a:srgbClr val="0000FF"/>
              </a:buClr>
            </a:pPr>
            <a:r>
              <a:rPr lang="en-US" sz="1600" b="1" dirty="0">
                <a:latin typeface="Courier New" pitchFamily="49" charset="0"/>
              </a:rPr>
              <a:t>     if (</a:t>
            </a:r>
            <a:r>
              <a:rPr lang="en-US" sz="1600" b="1" dirty="0" err="1">
                <a:latin typeface="Courier New" pitchFamily="49" charset="0"/>
              </a:rPr>
              <a:t>TimerVal.hour</a:t>
            </a:r>
            <a:r>
              <a:rPr lang="en-US" sz="1600" b="1" dirty="0">
                <a:latin typeface="Courier New" pitchFamily="49" charset="0"/>
              </a:rPr>
              <a:t> &gt; 23) {</a:t>
            </a:r>
          </a:p>
          <a:p>
            <a:pPr eaLnBrk="1" hangingPunct="1">
              <a:buClr>
                <a:srgbClr val="0000FF"/>
              </a:buClr>
            </a:pPr>
            <a:r>
              <a:rPr lang="en-US" sz="1600" b="1" dirty="0">
                <a:latin typeface="Courier New" pitchFamily="49" charset="0"/>
              </a:rPr>
              <a:t>	</a:t>
            </a:r>
            <a:r>
              <a:rPr lang="en-US" sz="1600" b="1" dirty="0" err="1">
                <a:latin typeface="Courier New" pitchFamily="49" charset="0"/>
              </a:rPr>
              <a:t>TimerVal.hour</a:t>
            </a:r>
            <a:r>
              <a:rPr lang="en-US" sz="1600" b="1" dirty="0">
                <a:latin typeface="Courier New" pitchFamily="49" charset="0"/>
              </a:rPr>
              <a:t> = 0;</a:t>
            </a:r>
          </a:p>
          <a:p>
            <a:pPr eaLnBrk="1" hangingPunct="1">
              <a:buClr>
                <a:srgbClr val="0000FF"/>
              </a:buClr>
            </a:pPr>
            <a:r>
              <a:rPr lang="en-US" sz="1600" b="1" dirty="0">
                <a:latin typeface="Courier New" pitchFamily="49" charset="0"/>
              </a:rPr>
              <a:t>       </a:t>
            </a:r>
            <a:r>
              <a:rPr lang="en-US" sz="1600" b="1" dirty="0" err="1">
                <a:latin typeface="Courier New" pitchFamily="49" charset="0"/>
              </a:rPr>
              <a:t>TimerVal.day</a:t>
            </a:r>
            <a:r>
              <a:rPr lang="en-US" sz="1600" b="1" dirty="0">
                <a:latin typeface="Courier New" pitchFamily="49" charset="0"/>
              </a:rPr>
              <a:t>++;</a:t>
            </a:r>
          </a:p>
          <a:p>
            <a:pPr eaLnBrk="1" hangingPunct="1">
              <a:buClr>
                <a:srgbClr val="0000FF"/>
              </a:buClr>
            </a:pPr>
            <a:r>
              <a:rPr lang="en-US" sz="1600" b="1" dirty="0">
                <a:latin typeface="Courier New" pitchFamily="49" charset="0"/>
              </a:rPr>
              <a:t>       … etc.</a:t>
            </a:r>
          </a:p>
          <a:p>
            <a:pPr eaLnBrk="1" hangingPunct="1">
              <a:buClr>
                <a:srgbClr val="0000FF"/>
              </a:buClr>
            </a:pPr>
            <a:r>
              <a:rPr lang="en-US" sz="1600" b="1" dirty="0">
                <a:latin typeface="Courier New" pitchFamily="49" charset="0"/>
              </a:rPr>
              <a:t>     }</a:t>
            </a:r>
          </a:p>
        </p:txBody>
      </p:sp>
    </p:spTree>
    <p:extLst>
      <p:ext uri="{BB962C8B-B14F-4D97-AF65-F5344CB8AC3E}">
        <p14:creationId xmlns:p14="http://schemas.microsoft.com/office/powerpoint/2010/main" val="1562806000"/>
      </p:ext>
    </p:extLst>
  </p:cSld>
  <p:clrMapOvr>
    <a:masterClrMapping/>
  </p:clrMapOvr>
  <p:transition>
    <p:pull dir="ru"/>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186" name="Rectangle 2"/>
          <p:cNvSpPr>
            <a:spLocks noGrp="1" noChangeArrowheads="1"/>
          </p:cNvSpPr>
          <p:nvPr>
            <p:ph type="title"/>
            <p:custDataLst>
              <p:tags r:id="rId1"/>
            </p:custDataLst>
          </p:nvPr>
        </p:nvSpPr>
        <p:spPr/>
        <p:txBody>
          <a:bodyPr/>
          <a:lstStyle/>
          <a:p>
            <a:pPr>
              <a:defRPr/>
            </a:pPr>
            <a:r>
              <a:rPr lang="en-US" dirty="0" smtClean="0"/>
              <a:t>Example: Checking the Time</a:t>
            </a:r>
            <a:endParaRPr lang="en-US" dirty="0"/>
          </a:p>
        </p:txBody>
      </p:sp>
      <p:sp>
        <p:nvSpPr>
          <p:cNvPr id="37891" name="Rectangle 3"/>
          <p:cNvSpPr>
            <a:spLocks noGrp="1" noChangeArrowheads="1"/>
          </p:cNvSpPr>
          <p:nvPr>
            <p:ph idx="1"/>
            <p:custDataLst>
              <p:tags r:id="rId2"/>
            </p:custDataLst>
          </p:nvPr>
        </p:nvSpPr>
        <p:spPr>
          <a:xfrm>
            <a:off x="228600" y="990600"/>
            <a:ext cx="8686800" cy="5638800"/>
          </a:xfrm>
        </p:spPr>
        <p:txBody>
          <a:bodyPr/>
          <a:lstStyle/>
          <a:p>
            <a:r>
              <a:rPr lang="en-US" sz="2000" dirty="0" smtClean="0"/>
              <a:t>Problem</a:t>
            </a:r>
          </a:p>
          <a:p>
            <a:pPr lvl="1"/>
            <a:r>
              <a:rPr lang="en-US" sz="1800" dirty="0" smtClean="0"/>
              <a:t>An interrupt at the wrong time will lead to half-updated data in DT</a:t>
            </a:r>
          </a:p>
          <a:p>
            <a:r>
              <a:rPr lang="en-US" sz="2000" dirty="0" smtClean="0"/>
              <a:t>Failure Case</a:t>
            </a:r>
          </a:p>
          <a:p>
            <a:pPr lvl="1"/>
            <a:r>
              <a:rPr lang="en-US" sz="1800" dirty="0" err="1" smtClean="0"/>
              <a:t>TimerVal</a:t>
            </a:r>
            <a:r>
              <a:rPr lang="en-US" sz="1800" dirty="0" smtClean="0"/>
              <a:t> is {10, 23, 59, 59} (10</a:t>
            </a:r>
            <a:r>
              <a:rPr lang="en-US" sz="1800" baseline="30000" dirty="0" smtClean="0"/>
              <a:t>th</a:t>
            </a:r>
            <a:r>
              <a:rPr lang="en-US" sz="1800" dirty="0" smtClean="0"/>
              <a:t> day, 23:59:59)</a:t>
            </a:r>
          </a:p>
          <a:p>
            <a:pPr lvl="1"/>
            <a:r>
              <a:rPr lang="en-US" sz="1800" dirty="0" smtClean="0"/>
              <a:t>Task code calls </a:t>
            </a:r>
            <a:r>
              <a:rPr lang="en-US" sz="1800" dirty="0" err="1" smtClean="0"/>
              <a:t>GetDateTime</a:t>
            </a:r>
            <a:r>
              <a:rPr lang="en-US" sz="1800" dirty="0" smtClean="0"/>
              <a:t>(), which starts copying the </a:t>
            </a:r>
            <a:r>
              <a:rPr lang="en-US" sz="1800" dirty="0" err="1" smtClean="0"/>
              <a:t>TimerVal</a:t>
            </a:r>
            <a:r>
              <a:rPr lang="en-US" sz="1800" dirty="0" smtClean="0"/>
              <a:t> fields to DT: day = 10, hour = 23</a:t>
            </a:r>
            <a:endParaRPr lang="en-US" sz="1400" dirty="0" smtClean="0"/>
          </a:p>
          <a:p>
            <a:pPr lvl="1"/>
            <a:r>
              <a:rPr lang="en-US" sz="1800" dirty="0" smtClean="0"/>
              <a:t>A timer interrupt occurs, which updates </a:t>
            </a:r>
            <a:r>
              <a:rPr lang="en-US" sz="1800" dirty="0" err="1" smtClean="0"/>
              <a:t>TimerVal</a:t>
            </a:r>
            <a:r>
              <a:rPr lang="en-US" sz="1800" dirty="0" smtClean="0"/>
              <a:t> to {11, 0, 0, 0}</a:t>
            </a:r>
            <a:endParaRPr lang="en-US" sz="1400" dirty="0" smtClean="0"/>
          </a:p>
          <a:p>
            <a:pPr lvl="1"/>
            <a:r>
              <a:rPr lang="en-US" sz="1800" dirty="0" err="1" smtClean="0"/>
              <a:t>GetDateTime</a:t>
            </a:r>
            <a:r>
              <a:rPr lang="en-US" sz="1800" dirty="0" smtClean="0"/>
              <a:t>() resumes executing, copying  the remaining </a:t>
            </a:r>
            <a:r>
              <a:rPr lang="en-US" sz="1800" dirty="0" err="1" smtClean="0"/>
              <a:t>TimerVal</a:t>
            </a:r>
            <a:r>
              <a:rPr lang="en-US" sz="1800" dirty="0" smtClean="0"/>
              <a:t> fields to DT: minute = 0, second = 0</a:t>
            </a:r>
            <a:endParaRPr lang="en-US" sz="1400" dirty="0" smtClean="0"/>
          </a:p>
          <a:p>
            <a:pPr lvl="1"/>
            <a:r>
              <a:rPr lang="en-US" sz="1800" dirty="0" smtClean="0"/>
              <a:t>DT now has a time stamp of {10, 23, 0, 0}. </a:t>
            </a:r>
          </a:p>
          <a:p>
            <a:pPr lvl="1"/>
            <a:r>
              <a:rPr lang="en-US" sz="1800" b="1" i="1" dirty="0" smtClean="0"/>
              <a:t>The system thinks time just jumped backwards one hour!</a:t>
            </a:r>
          </a:p>
          <a:p>
            <a:r>
              <a:rPr lang="en-US" sz="2000" dirty="0" smtClean="0"/>
              <a:t>Fundamental problem – “race condition”</a:t>
            </a:r>
          </a:p>
          <a:p>
            <a:pPr lvl="1"/>
            <a:r>
              <a:rPr lang="en-US" sz="1800" dirty="0" smtClean="0"/>
              <a:t>Preemption enables ISR to interrupt other code and possibly overwrite data</a:t>
            </a:r>
          </a:p>
          <a:p>
            <a:pPr lvl="1"/>
            <a:r>
              <a:rPr lang="en-US" sz="1800" dirty="0" smtClean="0"/>
              <a:t>Must ensure </a:t>
            </a:r>
            <a:r>
              <a:rPr lang="en-US" sz="1800" b="1" i="1" dirty="0" smtClean="0"/>
              <a:t>atomic (indivisible) </a:t>
            </a:r>
            <a:r>
              <a:rPr lang="en-US" sz="1800" dirty="0" smtClean="0"/>
              <a:t>access to the object </a:t>
            </a:r>
          </a:p>
          <a:p>
            <a:pPr lvl="2"/>
            <a:r>
              <a:rPr lang="en-US" sz="1400" dirty="0" smtClean="0"/>
              <a:t>Native atomic object size depends on processor’s instruction set and word size. </a:t>
            </a:r>
          </a:p>
          <a:p>
            <a:pPr lvl="2"/>
            <a:r>
              <a:rPr lang="en-US" sz="1400" dirty="0" smtClean="0"/>
              <a:t>Is 32 bits for ARM</a:t>
            </a:r>
          </a:p>
        </p:txBody>
      </p:sp>
    </p:spTree>
    <p:extLst>
      <p:ext uri="{BB962C8B-B14F-4D97-AF65-F5344CB8AC3E}">
        <p14:creationId xmlns:p14="http://schemas.microsoft.com/office/powerpoint/2010/main" val="1525457589"/>
      </p:ext>
    </p:extLst>
  </p:cSld>
  <p:clrMapOvr>
    <a:masterClrMapping/>
  </p:clrMapOvr>
  <p:transition>
    <p:pull dir="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Rectangle 2"/>
          <p:cNvSpPr>
            <a:spLocks noGrp="1" noChangeArrowheads="1"/>
          </p:cNvSpPr>
          <p:nvPr>
            <p:ph type="title"/>
            <p:custDataLst>
              <p:tags r:id="rId1"/>
            </p:custDataLst>
          </p:nvPr>
        </p:nvSpPr>
        <p:spPr/>
        <p:txBody>
          <a:bodyPr/>
          <a:lstStyle/>
          <a:p>
            <a:pPr>
              <a:defRPr/>
            </a:pPr>
            <a:r>
              <a:rPr lang="en-US" sz="3200" dirty="0" smtClean="0"/>
              <a:t>Example Program Requirements &amp; Design</a:t>
            </a:r>
          </a:p>
        </p:txBody>
      </p:sp>
      <p:sp>
        <p:nvSpPr>
          <p:cNvPr id="27651" name="Rectangle 3"/>
          <p:cNvSpPr>
            <a:spLocks noGrp="1" noChangeArrowheads="1"/>
          </p:cNvSpPr>
          <p:nvPr>
            <p:ph sz="half" idx="1"/>
            <p:custDataLst>
              <p:tags r:id="rId2"/>
            </p:custDataLst>
          </p:nvPr>
        </p:nvSpPr>
        <p:spPr>
          <a:xfrm>
            <a:off x="228600" y="3810000"/>
            <a:ext cx="8686800" cy="3352800"/>
          </a:xfrm>
        </p:spPr>
        <p:txBody>
          <a:bodyPr/>
          <a:lstStyle/>
          <a:p>
            <a:r>
              <a:rPr lang="en-US" sz="2000" dirty="0" smtClean="0"/>
              <a:t>Req1:  When Switch SW is pressed, ISR will increment count variable</a:t>
            </a:r>
          </a:p>
          <a:p>
            <a:r>
              <a:rPr lang="en-US" sz="2000" dirty="0" smtClean="0"/>
              <a:t>Req2:  Main code will light LEDs according to count value in binary sequence (Blue: 4, Green: 2, Red: 1)</a:t>
            </a:r>
          </a:p>
          <a:p>
            <a:r>
              <a:rPr lang="en-US" sz="2000" dirty="0" smtClean="0"/>
              <a:t>Req3: Main code will toggle its debug line each time it executes</a:t>
            </a:r>
          </a:p>
          <a:p>
            <a:r>
              <a:rPr lang="en-US" sz="2000" dirty="0" smtClean="0"/>
              <a:t>Req4: ISR will raise its debug line (and lower main’s debug line) whenever it is executing</a:t>
            </a:r>
          </a:p>
        </p:txBody>
      </p:sp>
      <p:grpSp>
        <p:nvGrpSpPr>
          <p:cNvPr id="4" name="Group 3"/>
          <p:cNvGrpSpPr/>
          <p:nvPr/>
        </p:nvGrpSpPr>
        <p:grpSpPr>
          <a:xfrm>
            <a:off x="616150" y="813137"/>
            <a:ext cx="7232450" cy="2218730"/>
            <a:chOff x="381000" y="1828800"/>
            <a:chExt cx="7232450" cy="2218730"/>
          </a:xfrm>
        </p:grpSpPr>
        <p:sp>
          <p:nvSpPr>
            <p:cNvPr id="5" name="Oval 22"/>
            <p:cNvSpPr>
              <a:spLocks noChangeArrowheads="1"/>
            </p:cNvSpPr>
            <p:nvPr/>
          </p:nvSpPr>
          <p:spPr bwMode="auto">
            <a:xfrm>
              <a:off x="1517650" y="2381250"/>
              <a:ext cx="768350" cy="685800"/>
            </a:xfrm>
            <a:prstGeom prst="ellipse">
              <a:avLst/>
            </a:prstGeom>
            <a:solidFill>
              <a:srgbClr val="FF0000"/>
            </a:solidFill>
            <a:ln w="9525">
              <a:solidFill>
                <a:schemeClr val="tx1"/>
              </a:solidFill>
              <a:round/>
              <a:headEnd/>
              <a:tailEnd/>
            </a:ln>
          </p:spPr>
          <p:txBody>
            <a:bodyPr wrap="none" anchor="ctr"/>
            <a:lstStyle/>
            <a:p>
              <a:pPr algn="ctr"/>
              <a:r>
                <a:rPr lang="en-US" sz="1800" dirty="0" smtClean="0">
                  <a:solidFill>
                    <a:schemeClr val="bg1"/>
                  </a:solidFill>
                  <a:latin typeface="Verdana" pitchFamily="34" charset="0"/>
                </a:rPr>
                <a:t>ISR</a:t>
              </a:r>
              <a:endParaRPr lang="en-US" sz="1800" dirty="0">
                <a:solidFill>
                  <a:schemeClr val="bg1"/>
                </a:solidFill>
                <a:latin typeface="Verdana" pitchFamily="34" charset="0"/>
              </a:endParaRPr>
            </a:p>
          </p:txBody>
        </p:sp>
        <p:sp>
          <p:nvSpPr>
            <p:cNvPr id="6" name="Rectangle 27"/>
            <p:cNvSpPr>
              <a:spLocks noChangeArrowheads="1"/>
            </p:cNvSpPr>
            <p:nvPr/>
          </p:nvSpPr>
          <p:spPr bwMode="auto">
            <a:xfrm>
              <a:off x="3276600" y="2533650"/>
              <a:ext cx="1752600" cy="381000"/>
            </a:xfrm>
            <a:prstGeom prst="rect">
              <a:avLst/>
            </a:prstGeom>
            <a:solidFill>
              <a:schemeClr val="accent1"/>
            </a:solidFill>
            <a:ln w="9525">
              <a:solidFill>
                <a:schemeClr val="tx1"/>
              </a:solidFill>
              <a:miter lim="800000"/>
              <a:headEnd/>
              <a:tailEnd/>
            </a:ln>
          </p:spPr>
          <p:txBody>
            <a:bodyPr wrap="none" anchor="ctr"/>
            <a:lstStyle/>
            <a:p>
              <a:pPr algn="ctr"/>
              <a:r>
                <a:rPr lang="en-US" sz="1800" dirty="0" smtClean="0">
                  <a:solidFill>
                    <a:schemeClr val="bg1"/>
                  </a:solidFill>
                  <a:latin typeface="Verdana" pitchFamily="34" charset="0"/>
                </a:rPr>
                <a:t>count</a:t>
              </a:r>
              <a:endParaRPr lang="en-US" sz="1800" dirty="0">
                <a:solidFill>
                  <a:schemeClr val="bg1"/>
                </a:solidFill>
                <a:latin typeface="Verdana" pitchFamily="34" charset="0"/>
              </a:endParaRPr>
            </a:p>
          </p:txBody>
        </p:sp>
        <p:cxnSp>
          <p:nvCxnSpPr>
            <p:cNvPr id="7" name="AutoShape 37"/>
            <p:cNvCxnSpPr>
              <a:cxnSpLocks noChangeShapeType="1"/>
              <a:stCxn id="5" idx="6"/>
              <a:endCxn id="6" idx="1"/>
            </p:cNvCxnSpPr>
            <p:nvPr/>
          </p:nvCxnSpPr>
          <p:spPr bwMode="auto">
            <a:xfrm>
              <a:off x="2286000" y="2724150"/>
              <a:ext cx="990600" cy="1588"/>
            </a:xfrm>
            <a:prstGeom prst="straightConnector1">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8" name="Oval 50"/>
            <p:cNvSpPr>
              <a:spLocks noChangeArrowheads="1"/>
            </p:cNvSpPr>
            <p:nvPr/>
          </p:nvSpPr>
          <p:spPr bwMode="auto">
            <a:xfrm>
              <a:off x="5791200" y="2286000"/>
              <a:ext cx="990600" cy="914400"/>
            </a:xfrm>
            <a:prstGeom prst="ellipse">
              <a:avLst/>
            </a:prstGeom>
            <a:solidFill>
              <a:schemeClr val="accent2"/>
            </a:solidFill>
            <a:ln w="9525">
              <a:solidFill>
                <a:schemeClr val="tx1"/>
              </a:solidFill>
              <a:round/>
              <a:headEnd/>
              <a:tailEnd/>
            </a:ln>
          </p:spPr>
          <p:txBody>
            <a:bodyPr wrap="none" anchor="ctr"/>
            <a:lstStyle/>
            <a:p>
              <a:pPr algn="ctr"/>
              <a:r>
                <a:rPr lang="en-US" sz="1800" dirty="0">
                  <a:solidFill>
                    <a:schemeClr val="bg1"/>
                  </a:solidFill>
                  <a:latin typeface="Verdana" pitchFamily="34" charset="0"/>
                </a:rPr>
                <a:t>Main</a:t>
              </a:r>
            </a:p>
          </p:txBody>
        </p:sp>
        <p:cxnSp>
          <p:nvCxnSpPr>
            <p:cNvPr id="9" name="AutoShape 47"/>
            <p:cNvCxnSpPr>
              <a:cxnSpLocks noChangeShapeType="1"/>
              <a:stCxn id="13" idx="3"/>
              <a:endCxn id="5" idx="2"/>
            </p:cNvCxnSpPr>
            <p:nvPr/>
          </p:nvCxnSpPr>
          <p:spPr bwMode="auto">
            <a:xfrm flipV="1">
              <a:off x="873443" y="2724150"/>
              <a:ext cx="644207" cy="9555"/>
            </a:xfrm>
            <a:prstGeom prst="straightConnector1">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10" name="AutoShape 59"/>
            <p:cNvCxnSpPr>
              <a:cxnSpLocks noChangeShapeType="1"/>
              <a:stCxn id="8" idx="6"/>
              <a:endCxn id="16" idx="1"/>
            </p:cNvCxnSpPr>
            <p:nvPr/>
          </p:nvCxnSpPr>
          <p:spPr bwMode="auto">
            <a:xfrm>
              <a:off x="6781800" y="2743200"/>
              <a:ext cx="340347" cy="0"/>
            </a:xfrm>
            <a:prstGeom prst="straightConnector1">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1" name="Text Box 74"/>
            <p:cNvSpPr txBox="1">
              <a:spLocks noChangeArrowheads="1"/>
            </p:cNvSpPr>
            <p:nvPr/>
          </p:nvSpPr>
          <p:spPr bwMode="auto">
            <a:xfrm>
              <a:off x="5181600" y="3124200"/>
              <a:ext cx="209544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800" i="1" dirty="0">
                  <a:latin typeface="+mj-lt"/>
                </a:rPr>
                <a:t>(does initialization,</a:t>
              </a:r>
            </a:p>
            <a:p>
              <a:r>
                <a:rPr lang="en-US" sz="1800" i="1" dirty="0">
                  <a:latin typeface="+mj-lt"/>
                </a:rPr>
                <a:t>then </a:t>
              </a:r>
              <a:r>
                <a:rPr lang="en-US" sz="1800" i="1" dirty="0" smtClean="0">
                  <a:latin typeface="+mj-lt"/>
                </a:rPr>
                <a:t>updates LED </a:t>
              </a:r>
              <a:br>
                <a:rPr lang="en-US" sz="1800" i="1" dirty="0" smtClean="0">
                  <a:latin typeface="+mj-lt"/>
                </a:rPr>
              </a:br>
              <a:r>
                <a:rPr lang="en-US" sz="1800" i="1" dirty="0" smtClean="0">
                  <a:latin typeface="+mj-lt"/>
                </a:rPr>
                <a:t>based on count)</a:t>
              </a:r>
              <a:endParaRPr lang="en-US" sz="1800" i="1" dirty="0">
                <a:latin typeface="+mj-lt"/>
              </a:endParaRPr>
            </a:p>
          </p:txBody>
        </p:sp>
        <p:cxnSp>
          <p:nvCxnSpPr>
            <p:cNvPr id="12" name="AutoShape 37"/>
            <p:cNvCxnSpPr>
              <a:cxnSpLocks noChangeShapeType="1"/>
              <a:stCxn id="6" idx="3"/>
              <a:endCxn id="8" idx="2"/>
            </p:cNvCxnSpPr>
            <p:nvPr/>
          </p:nvCxnSpPr>
          <p:spPr bwMode="auto">
            <a:xfrm>
              <a:off x="5029200" y="2724150"/>
              <a:ext cx="762000" cy="19050"/>
            </a:xfrm>
            <a:prstGeom prst="straightConnector1">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3" name="TextBox 42"/>
            <p:cNvSpPr txBox="1">
              <a:spLocks noChangeArrowheads="1"/>
            </p:cNvSpPr>
            <p:nvPr/>
          </p:nvSpPr>
          <p:spPr bwMode="auto">
            <a:xfrm>
              <a:off x="381000" y="2533650"/>
              <a:ext cx="492443" cy="40011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dirty="0" smtClean="0">
                  <a:latin typeface="Lucida Console" pitchFamily="49" charset="0"/>
                </a:rPr>
                <a:t>SW</a:t>
              </a:r>
              <a:endParaRPr lang="en-US" sz="2000" dirty="0">
                <a:latin typeface="Lucida Console" pitchFamily="49" charset="0"/>
              </a:endParaRPr>
            </a:p>
          </p:txBody>
        </p:sp>
        <p:sp>
          <p:nvSpPr>
            <p:cNvPr id="14" name="TextBox 53"/>
            <p:cNvSpPr txBox="1">
              <a:spLocks noChangeArrowheads="1"/>
            </p:cNvSpPr>
            <p:nvPr/>
          </p:nvSpPr>
          <p:spPr bwMode="auto">
            <a:xfrm>
              <a:off x="7010400" y="1828800"/>
              <a:ext cx="6030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800" dirty="0" smtClean="0">
                  <a:latin typeface="Lucida Console" pitchFamily="49" charset="0"/>
                </a:rPr>
                <a:t>RGB</a:t>
              </a:r>
              <a:br>
                <a:rPr lang="en-US" sz="1800" dirty="0" smtClean="0">
                  <a:latin typeface="Lucida Console" pitchFamily="49" charset="0"/>
                </a:rPr>
              </a:br>
              <a:r>
                <a:rPr lang="en-US" sz="1800" dirty="0" smtClean="0">
                  <a:latin typeface="Lucida Console" pitchFamily="49" charset="0"/>
                </a:rPr>
                <a:t>LED</a:t>
              </a:r>
              <a:endParaRPr lang="en-US" sz="1800" dirty="0">
                <a:latin typeface="Lucida Console" pitchFamily="49" charset="0"/>
              </a:endParaRPr>
            </a:p>
          </p:txBody>
        </p:sp>
        <p:grpSp>
          <p:nvGrpSpPr>
            <p:cNvPr id="15" name="Group 14"/>
            <p:cNvGrpSpPr/>
            <p:nvPr/>
          </p:nvGrpSpPr>
          <p:grpSpPr>
            <a:xfrm>
              <a:off x="7122147" y="2552700"/>
              <a:ext cx="381000" cy="381000"/>
              <a:chOff x="7467600" y="1981200"/>
              <a:chExt cx="228600" cy="152400"/>
            </a:xfrm>
          </p:grpSpPr>
          <p:sp>
            <p:nvSpPr>
              <p:cNvPr id="16" name="Rectangle 15"/>
              <p:cNvSpPr/>
              <p:nvPr/>
            </p:nvSpPr>
            <p:spPr bwMode="auto">
              <a:xfrm>
                <a:off x="7467600" y="1981200"/>
                <a:ext cx="76200" cy="152400"/>
              </a:xfrm>
              <a:prstGeom prst="rect">
                <a:avLst/>
              </a:prstGeom>
              <a:solidFill>
                <a:srgbClr val="FF00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17" name="Rectangle 16"/>
              <p:cNvSpPr/>
              <p:nvPr/>
            </p:nvSpPr>
            <p:spPr bwMode="auto">
              <a:xfrm>
                <a:off x="7543800" y="1981200"/>
                <a:ext cx="76200" cy="152400"/>
              </a:xfrm>
              <a:prstGeom prst="rect">
                <a:avLst/>
              </a:prstGeom>
              <a:solidFill>
                <a:srgbClr val="00B05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18" name="Rectangle 17"/>
              <p:cNvSpPr/>
              <p:nvPr/>
            </p:nvSpPr>
            <p:spPr bwMode="auto">
              <a:xfrm>
                <a:off x="7620000" y="1981200"/>
                <a:ext cx="76200" cy="152400"/>
              </a:xfrm>
              <a:prstGeom prst="rect">
                <a:avLst/>
              </a:prstGeom>
              <a:solidFill>
                <a:schemeClr val="accent4">
                  <a:lumMod val="50000"/>
                  <a:lumOff val="5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grpSp>
      </p:grpSp>
      <p:grpSp>
        <p:nvGrpSpPr>
          <p:cNvPr id="19" name="Group 52"/>
          <p:cNvGrpSpPr>
            <a:grpSpLocks/>
          </p:cNvGrpSpPr>
          <p:nvPr/>
        </p:nvGrpSpPr>
        <p:grpSpPr bwMode="auto">
          <a:xfrm>
            <a:off x="990600" y="2438400"/>
            <a:ext cx="2057400" cy="1219200"/>
            <a:chOff x="3984" y="2544"/>
            <a:chExt cx="1296" cy="768"/>
          </a:xfrm>
        </p:grpSpPr>
        <p:sp>
          <p:nvSpPr>
            <p:cNvPr id="20" name="Rectangle 53"/>
            <p:cNvSpPr>
              <a:spLocks noChangeArrowheads="1"/>
            </p:cNvSpPr>
            <p:nvPr/>
          </p:nvSpPr>
          <p:spPr bwMode="auto">
            <a:xfrm>
              <a:off x="4032" y="2976"/>
              <a:ext cx="1200" cy="288"/>
            </a:xfrm>
            <a:prstGeom prst="rect">
              <a:avLst/>
            </a:prstGeom>
            <a:solidFill>
              <a:schemeClr val="accent1"/>
            </a:solidFill>
            <a:ln w="9525">
              <a:solidFill>
                <a:schemeClr val="tx1"/>
              </a:solidFill>
              <a:miter lim="800000"/>
              <a:headEnd/>
              <a:tailEnd/>
            </a:ln>
          </p:spPr>
          <p:txBody>
            <a:bodyPr wrap="none" anchor="ctr"/>
            <a:lstStyle/>
            <a:p>
              <a:pPr algn="ctr"/>
              <a:r>
                <a:rPr lang="en-US" sz="1800" dirty="0">
                  <a:solidFill>
                    <a:schemeClr val="bg1"/>
                  </a:solidFill>
                  <a:latin typeface="Verdana" pitchFamily="34" charset="0"/>
                </a:rPr>
                <a:t>Global Variable</a:t>
              </a:r>
            </a:p>
          </p:txBody>
        </p:sp>
        <p:sp>
          <p:nvSpPr>
            <p:cNvPr id="21" name="Oval 54"/>
            <p:cNvSpPr>
              <a:spLocks noChangeArrowheads="1"/>
            </p:cNvSpPr>
            <p:nvPr/>
          </p:nvSpPr>
          <p:spPr bwMode="auto">
            <a:xfrm>
              <a:off x="4176" y="2592"/>
              <a:ext cx="384" cy="336"/>
            </a:xfrm>
            <a:prstGeom prst="ellipse">
              <a:avLst/>
            </a:prstGeom>
            <a:solidFill>
              <a:srgbClr val="FF0000"/>
            </a:solidFill>
            <a:ln w="9525">
              <a:solidFill>
                <a:schemeClr val="tx1"/>
              </a:solidFill>
              <a:round/>
              <a:headEnd/>
              <a:tailEnd/>
            </a:ln>
          </p:spPr>
          <p:txBody>
            <a:bodyPr wrap="none" anchor="ctr"/>
            <a:lstStyle/>
            <a:p>
              <a:pPr algn="ctr"/>
              <a:r>
                <a:rPr lang="en-US" sz="1800" dirty="0">
                  <a:solidFill>
                    <a:schemeClr val="bg1"/>
                  </a:solidFill>
                  <a:latin typeface="Verdana" pitchFamily="34" charset="0"/>
                </a:rPr>
                <a:t>ISR</a:t>
              </a:r>
            </a:p>
          </p:txBody>
        </p:sp>
        <p:sp>
          <p:nvSpPr>
            <p:cNvPr id="22" name="Oval 55"/>
            <p:cNvSpPr>
              <a:spLocks noChangeArrowheads="1"/>
            </p:cNvSpPr>
            <p:nvPr/>
          </p:nvSpPr>
          <p:spPr bwMode="auto">
            <a:xfrm>
              <a:off x="4656" y="2592"/>
              <a:ext cx="384" cy="336"/>
            </a:xfrm>
            <a:prstGeom prst="ellipse">
              <a:avLst/>
            </a:prstGeom>
            <a:solidFill>
              <a:schemeClr val="accent2"/>
            </a:solidFill>
            <a:ln w="9525">
              <a:solidFill>
                <a:schemeClr val="tx1"/>
              </a:solidFill>
              <a:round/>
              <a:headEnd/>
              <a:tailEnd/>
            </a:ln>
          </p:spPr>
          <p:txBody>
            <a:bodyPr wrap="none" anchor="ctr"/>
            <a:lstStyle/>
            <a:p>
              <a:pPr algn="ctr"/>
              <a:r>
                <a:rPr lang="en-US" sz="1800" dirty="0">
                  <a:solidFill>
                    <a:schemeClr val="bg1"/>
                  </a:solidFill>
                  <a:latin typeface="Verdana" pitchFamily="34" charset="0"/>
                </a:rPr>
                <a:t>Task</a:t>
              </a:r>
            </a:p>
          </p:txBody>
        </p:sp>
        <p:sp>
          <p:nvSpPr>
            <p:cNvPr id="23" name="Rectangle 56"/>
            <p:cNvSpPr>
              <a:spLocks noChangeArrowheads="1"/>
            </p:cNvSpPr>
            <p:nvPr/>
          </p:nvSpPr>
          <p:spPr bwMode="auto">
            <a:xfrm>
              <a:off x="3984" y="2544"/>
              <a:ext cx="1296" cy="76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p>
          </p:txBody>
        </p:sp>
      </p:grpSp>
    </p:spTree>
    <p:extLst>
      <p:ext uri="{BB962C8B-B14F-4D97-AF65-F5344CB8AC3E}">
        <p14:creationId xmlns:p14="http://schemas.microsoft.com/office/powerpoint/2010/main" val="2821617450"/>
      </p:ext>
    </p:extLst>
  </p:cSld>
  <p:clrMapOvr>
    <a:masterClrMapping/>
  </p:clrMapOvr>
  <p:transition spd="slow">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Examining the Problem More Closely</a:t>
            </a:r>
            <a:endParaRPr lang="en-US" dirty="0"/>
          </a:p>
        </p:txBody>
      </p:sp>
      <p:sp>
        <p:nvSpPr>
          <p:cNvPr id="3" name="Content Placeholder 2"/>
          <p:cNvSpPr>
            <a:spLocks noGrp="1"/>
          </p:cNvSpPr>
          <p:nvPr>
            <p:ph idx="1"/>
          </p:nvPr>
        </p:nvSpPr>
        <p:spPr/>
        <p:txBody>
          <a:bodyPr/>
          <a:lstStyle/>
          <a:p>
            <a:pPr>
              <a:defRPr/>
            </a:pPr>
            <a:r>
              <a:rPr lang="en-US" sz="2000" dirty="0" smtClean="0"/>
              <a:t>Must protect any data object which both</a:t>
            </a:r>
          </a:p>
          <a:p>
            <a:pPr lvl="1">
              <a:defRPr/>
            </a:pPr>
            <a:r>
              <a:rPr lang="en-US" sz="1800" dirty="0" smtClean="0"/>
              <a:t>(1) requires multiple instructions to read or write (non-atomic access), </a:t>
            </a:r>
          </a:p>
          <a:p>
            <a:pPr marL="457200" lvl="1" indent="0">
              <a:buNone/>
              <a:defRPr/>
            </a:pPr>
            <a:r>
              <a:rPr lang="en-US" sz="1800" dirty="0" smtClean="0"/>
              <a:t>and</a:t>
            </a:r>
          </a:p>
          <a:p>
            <a:pPr lvl="1">
              <a:defRPr/>
            </a:pPr>
            <a:r>
              <a:rPr lang="en-US" sz="1800" dirty="0" smtClean="0"/>
              <a:t>(2) is potentially written by an ISR</a:t>
            </a:r>
          </a:p>
          <a:p>
            <a:pPr>
              <a:defRPr/>
            </a:pPr>
            <a:endParaRPr lang="en-US" sz="2000" dirty="0" smtClean="0"/>
          </a:p>
          <a:p>
            <a:pPr>
              <a:defRPr/>
            </a:pPr>
            <a:r>
              <a:rPr lang="en-US" sz="2000" dirty="0" smtClean="0"/>
              <a:t>How many tasks/ISRs can write to the data object?</a:t>
            </a:r>
          </a:p>
          <a:p>
            <a:pPr lvl="1">
              <a:defRPr/>
            </a:pPr>
            <a:r>
              <a:rPr lang="en-US" sz="1800" dirty="0" smtClean="0"/>
              <a:t>One? Then we have one-way communication </a:t>
            </a:r>
          </a:p>
          <a:p>
            <a:pPr lvl="2">
              <a:defRPr/>
            </a:pPr>
            <a:r>
              <a:rPr lang="en-US" sz="1800" dirty="0" smtClean="0"/>
              <a:t>Must </a:t>
            </a:r>
            <a:r>
              <a:rPr lang="en-US" sz="1800" b="1" i="1" dirty="0" smtClean="0">
                <a:solidFill>
                  <a:schemeClr val="accent6"/>
                </a:solidFill>
              </a:rPr>
              <a:t>ensure the data isn’t overwritten partway through </a:t>
            </a:r>
            <a:r>
              <a:rPr lang="en-US" sz="1800" dirty="0" smtClean="0"/>
              <a:t>being </a:t>
            </a:r>
            <a:r>
              <a:rPr lang="en-US" sz="1800" b="1" i="1" dirty="0" smtClean="0">
                <a:solidFill>
                  <a:schemeClr val="accent6"/>
                </a:solidFill>
              </a:rPr>
              <a:t>read </a:t>
            </a:r>
          </a:p>
          <a:p>
            <a:pPr lvl="3">
              <a:defRPr/>
            </a:pPr>
            <a:r>
              <a:rPr lang="en-US" sz="1600" dirty="0" smtClean="0"/>
              <a:t>Writer and reader don’t interrupt each other</a:t>
            </a:r>
          </a:p>
          <a:p>
            <a:pPr lvl="1">
              <a:defRPr/>
            </a:pPr>
            <a:r>
              <a:rPr lang="en-US" sz="1800" dirty="0" smtClean="0"/>
              <a:t>More than one? </a:t>
            </a:r>
          </a:p>
          <a:p>
            <a:pPr lvl="2">
              <a:defRPr/>
            </a:pPr>
            <a:r>
              <a:rPr lang="en-US" sz="1800" dirty="0" smtClean="0"/>
              <a:t>Must </a:t>
            </a:r>
            <a:r>
              <a:rPr lang="en-US" sz="1800" b="1" i="1" dirty="0" smtClean="0">
                <a:solidFill>
                  <a:schemeClr val="accent6"/>
                </a:solidFill>
              </a:rPr>
              <a:t>ensure the data isn’t overwritten partway through </a:t>
            </a:r>
            <a:r>
              <a:rPr lang="en-US" sz="1800" dirty="0" smtClean="0"/>
              <a:t>being </a:t>
            </a:r>
            <a:r>
              <a:rPr lang="en-US" sz="1800" b="1" i="1" dirty="0" smtClean="0">
                <a:solidFill>
                  <a:schemeClr val="accent6"/>
                </a:solidFill>
              </a:rPr>
              <a:t>read</a:t>
            </a:r>
          </a:p>
          <a:p>
            <a:pPr lvl="3">
              <a:defRPr/>
            </a:pPr>
            <a:r>
              <a:rPr lang="en-US" sz="1600" dirty="0" smtClean="0"/>
              <a:t>Writer and reader don’t interrupt each other</a:t>
            </a:r>
          </a:p>
          <a:p>
            <a:pPr lvl="2">
              <a:defRPr/>
            </a:pPr>
            <a:r>
              <a:rPr lang="en-US" sz="1800" dirty="0" smtClean="0"/>
              <a:t>Must </a:t>
            </a:r>
            <a:r>
              <a:rPr lang="en-US" sz="1800" b="1" i="1" dirty="0" smtClean="0">
                <a:solidFill>
                  <a:schemeClr val="accent6"/>
                </a:solidFill>
              </a:rPr>
              <a:t>ensure the data isn’t overwritten partway through </a:t>
            </a:r>
            <a:r>
              <a:rPr lang="en-US" sz="1800" dirty="0" smtClean="0"/>
              <a:t>being </a:t>
            </a:r>
            <a:r>
              <a:rPr lang="en-US" sz="1800" b="1" i="1" dirty="0" smtClean="0">
                <a:solidFill>
                  <a:schemeClr val="accent6"/>
                </a:solidFill>
              </a:rPr>
              <a:t>written </a:t>
            </a:r>
          </a:p>
          <a:p>
            <a:pPr lvl="3">
              <a:defRPr/>
            </a:pPr>
            <a:r>
              <a:rPr lang="en-US" sz="1600" dirty="0" smtClean="0"/>
              <a:t>Writers don’t interrupt each other</a:t>
            </a:r>
          </a:p>
        </p:txBody>
      </p:sp>
    </p:spTree>
    <p:extLst>
      <p:ext uri="{BB962C8B-B14F-4D97-AF65-F5344CB8AC3E}">
        <p14:creationId xmlns:p14="http://schemas.microsoft.com/office/powerpoint/2010/main" val="1158605089"/>
      </p:ext>
    </p:extLst>
  </p:cSld>
  <p:clrMapOvr>
    <a:masterClrMapping/>
  </p:clrMapOvr>
  <p:transition>
    <p:pull dir="ru"/>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22" name="Rectangle 2"/>
          <p:cNvSpPr>
            <a:spLocks noGrp="1" noChangeArrowheads="1"/>
          </p:cNvSpPr>
          <p:nvPr>
            <p:ph type="title"/>
            <p:custDataLst>
              <p:tags r:id="rId1"/>
            </p:custDataLst>
          </p:nvPr>
        </p:nvSpPr>
        <p:spPr/>
        <p:txBody>
          <a:bodyPr lIns="90360" tIns="44280" rIns="90360" bIns="44280"/>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dirty="0" smtClean="0"/>
              <a:t>Definitions</a:t>
            </a:r>
            <a:endParaRPr lang="en-GB" dirty="0"/>
          </a:p>
        </p:txBody>
      </p:sp>
      <p:sp>
        <p:nvSpPr>
          <p:cNvPr id="39939" name="Rectangle 3"/>
          <p:cNvSpPr>
            <a:spLocks noGrp="1" noChangeArrowheads="1"/>
          </p:cNvSpPr>
          <p:nvPr>
            <p:ph sz="half" idx="1"/>
            <p:custDataLst>
              <p:tags r:id="rId2"/>
            </p:custDataLst>
          </p:nvPr>
        </p:nvSpPr>
        <p:spPr>
          <a:xfrm>
            <a:off x="228600" y="914400"/>
            <a:ext cx="8686800" cy="5867400"/>
          </a:xfrm>
        </p:spPr>
        <p:txBody>
          <a:bodyPr lIns="90360" tIns="44280" rIns="90360" bIns="44280"/>
          <a:lstStyle/>
          <a:p>
            <a:pPr marL="292100" indent="-292100">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dirty="0" smtClean="0">
                <a:solidFill>
                  <a:schemeClr val="hlink"/>
                </a:solidFill>
              </a:rPr>
              <a:t>Race condition</a:t>
            </a:r>
            <a:r>
              <a:rPr lang="en-GB" sz="2000" dirty="0" smtClean="0"/>
              <a:t>: </a:t>
            </a:r>
            <a:r>
              <a:rPr lang="en-US" sz="2000" dirty="0" smtClean="0"/>
              <a:t>Anomalous behavior due to unexpected critical dependence on the relative timing of events. Result of example code depends on the </a:t>
            </a:r>
            <a:r>
              <a:rPr lang="en-US" sz="2000" i="1" dirty="0" smtClean="0"/>
              <a:t>relative timing </a:t>
            </a:r>
            <a:r>
              <a:rPr lang="en-US" sz="2000" dirty="0" smtClean="0"/>
              <a:t>of the read and write operations.</a:t>
            </a:r>
          </a:p>
          <a:p>
            <a:pPr marL="292100" indent="-292100">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sz="2000" dirty="0" smtClean="0"/>
          </a:p>
          <a:p>
            <a:pPr marL="292100" indent="-292100">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dirty="0" smtClean="0">
                <a:solidFill>
                  <a:schemeClr val="hlink"/>
                </a:solidFill>
              </a:rPr>
              <a:t>Critical section</a:t>
            </a:r>
            <a:r>
              <a:rPr lang="en-GB" sz="2000" dirty="0" smtClean="0"/>
              <a:t>: </a:t>
            </a:r>
            <a:r>
              <a:rPr lang="en-US" sz="2000" dirty="0" smtClean="0"/>
              <a:t>A section of code which creates a possible race condition. The code section can only be executed by one process at a time. Some synchronization mechanism is required at the entry and exit of the critical section to ensure exclusive use. (Exclusive Accesses needed)</a:t>
            </a:r>
          </a:p>
        </p:txBody>
      </p:sp>
      <p:sp>
        <p:nvSpPr>
          <p:cNvPr id="39940" name="AutoShape 4"/>
          <p:cNvSpPr>
            <a:spLocks noChangeArrowheads="1"/>
          </p:cNvSpPr>
          <p:nvPr>
            <p:custDataLst>
              <p:tags r:id="rId3"/>
            </p:custDataLst>
          </p:nvPr>
        </p:nvSpPr>
        <p:spPr bwMode="auto">
          <a:xfrm>
            <a:off x="1422400" y="3992563"/>
            <a:ext cx="7126288" cy="2009775"/>
          </a:xfrm>
          <a:prstGeom prst="roundRect">
            <a:avLst>
              <a:gd name="adj" fmla="val 7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9941" name="AutoShape 5"/>
          <p:cNvSpPr>
            <a:spLocks noChangeArrowheads="1"/>
          </p:cNvSpPr>
          <p:nvPr>
            <p:custDataLst>
              <p:tags r:id="rId4"/>
            </p:custDataLst>
          </p:nvPr>
        </p:nvSpPr>
        <p:spPr bwMode="auto">
          <a:xfrm>
            <a:off x="1666875" y="3930650"/>
            <a:ext cx="6543675" cy="2216150"/>
          </a:xfrm>
          <a:prstGeom prst="roundRect">
            <a:avLst>
              <a:gd name="adj" fmla="val 6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Tree>
    <p:extLst>
      <p:ext uri="{BB962C8B-B14F-4D97-AF65-F5344CB8AC3E}">
        <p14:creationId xmlns:p14="http://schemas.microsoft.com/office/powerpoint/2010/main" val="2904442126"/>
      </p:ext>
    </p:extLst>
  </p:cSld>
  <p:clrMapOvr>
    <a:masterClrMapping/>
  </p:clrMapOvr>
  <p:transition>
    <p:pull dir="ru"/>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Solution: Briefly Disable Preemption</a:t>
            </a:r>
            <a:endParaRPr lang="en-US" dirty="0"/>
          </a:p>
        </p:txBody>
      </p:sp>
      <p:sp>
        <p:nvSpPr>
          <p:cNvPr id="40963" name="Content Placeholder 2"/>
          <p:cNvSpPr>
            <a:spLocks noGrp="1"/>
          </p:cNvSpPr>
          <p:nvPr>
            <p:ph sz="half" idx="1"/>
          </p:nvPr>
        </p:nvSpPr>
        <p:spPr>
          <a:xfrm>
            <a:off x="228600" y="990600"/>
            <a:ext cx="8305800" cy="5867400"/>
          </a:xfrm>
        </p:spPr>
        <p:txBody>
          <a:bodyPr/>
          <a:lstStyle/>
          <a:p>
            <a:r>
              <a:rPr lang="en-US" sz="1800" dirty="0" smtClean="0"/>
              <a:t>Prevent preemption within </a:t>
            </a:r>
            <a:br>
              <a:rPr lang="en-US" sz="1800" dirty="0" smtClean="0"/>
            </a:br>
            <a:r>
              <a:rPr lang="en-US" sz="1800" dirty="0" smtClean="0"/>
              <a:t>critical section</a:t>
            </a:r>
          </a:p>
          <a:p>
            <a:r>
              <a:rPr lang="en-US" sz="1800" dirty="0" smtClean="0"/>
              <a:t>If an </a:t>
            </a:r>
            <a:r>
              <a:rPr lang="en-US" sz="1800" b="1" i="1" dirty="0" smtClean="0"/>
              <a:t>ISR can write </a:t>
            </a:r>
            <a:r>
              <a:rPr lang="en-US" sz="1800" dirty="0" smtClean="0"/>
              <a:t>to the </a:t>
            </a:r>
            <a:br>
              <a:rPr lang="en-US" sz="1800" dirty="0" smtClean="0"/>
            </a:br>
            <a:r>
              <a:rPr lang="en-US" sz="1800" dirty="0" smtClean="0"/>
              <a:t>shared data object, need to </a:t>
            </a:r>
            <a:br>
              <a:rPr lang="en-US" sz="1800" dirty="0" smtClean="0"/>
            </a:br>
            <a:r>
              <a:rPr lang="en-US" sz="1800" b="1" i="1" dirty="0" smtClean="0"/>
              <a:t>disable interrupts </a:t>
            </a:r>
          </a:p>
          <a:p>
            <a:pPr lvl="1"/>
            <a:r>
              <a:rPr lang="en-US" sz="1600" dirty="0" smtClean="0"/>
              <a:t>save current interrupt </a:t>
            </a:r>
            <a:br>
              <a:rPr lang="en-US" sz="1600" dirty="0" smtClean="0"/>
            </a:br>
            <a:r>
              <a:rPr lang="en-US" sz="1600" dirty="0" smtClean="0"/>
              <a:t>masking state in m</a:t>
            </a:r>
          </a:p>
          <a:p>
            <a:pPr lvl="1"/>
            <a:r>
              <a:rPr lang="en-US" sz="1600" dirty="0" smtClean="0"/>
              <a:t>disable interrupts</a:t>
            </a:r>
          </a:p>
          <a:p>
            <a:r>
              <a:rPr lang="en-US" sz="1800" dirty="0" smtClean="0"/>
              <a:t>Restore </a:t>
            </a:r>
            <a:r>
              <a:rPr lang="en-US" sz="1800" b="1" i="1" dirty="0" smtClean="0"/>
              <a:t>previous state </a:t>
            </a:r>
            <a:br>
              <a:rPr lang="en-US" sz="1800" b="1" i="1" dirty="0" smtClean="0"/>
            </a:br>
            <a:r>
              <a:rPr lang="en-US" sz="1800" dirty="0" smtClean="0"/>
              <a:t>afterwards (interrupts</a:t>
            </a:r>
            <a:br>
              <a:rPr lang="en-US" sz="1800" dirty="0" smtClean="0"/>
            </a:br>
            <a:r>
              <a:rPr lang="en-US" sz="1800" dirty="0" smtClean="0"/>
              <a:t>may have already been </a:t>
            </a:r>
            <a:br>
              <a:rPr lang="en-US" sz="1800" dirty="0" smtClean="0"/>
            </a:br>
            <a:r>
              <a:rPr lang="en-US" sz="1800" dirty="0" smtClean="0"/>
              <a:t>disabled for another reason)</a:t>
            </a:r>
          </a:p>
          <a:p>
            <a:r>
              <a:rPr lang="en-US" sz="1800" dirty="0"/>
              <a:t>Use CMSIS-CORE to save, </a:t>
            </a:r>
            <a:r>
              <a:rPr lang="en-US" sz="1800" dirty="0" smtClean="0"/>
              <a:t/>
            </a:r>
            <a:br>
              <a:rPr lang="en-US" sz="1800" dirty="0" smtClean="0"/>
            </a:br>
            <a:r>
              <a:rPr lang="en-US" sz="1800" dirty="0" smtClean="0"/>
              <a:t>control </a:t>
            </a:r>
            <a:r>
              <a:rPr lang="en-US" sz="1800" dirty="0"/>
              <a:t>and restore interrupt </a:t>
            </a:r>
            <a:r>
              <a:rPr lang="en-US" sz="1800" dirty="0" smtClean="0"/>
              <a:t/>
            </a:r>
            <a:br>
              <a:rPr lang="en-US" sz="1800" dirty="0" smtClean="0"/>
            </a:br>
            <a:r>
              <a:rPr lang="en-US" sz="1800" dirty="0" smtClean="0"/>
              <a:t>masking </a:t>
            </a:r>
            <a:r>
              <a:rPr lang="en-US" sz="1800" dirty="0"/>
              <a:t>state</a:t>
            </a:r>
          </a:p>
          <a:p>
            <a:r>
              <a:rPr lang="en-US" sz="1800" dirty="0"/>
              <a:t>Avoid if possible</a:t>
            </a:r>
          </a:p>
          <a:p>
            <a:pPr lvl="1"/>
            <a:r>
              <a:rPr lang="en-US" sz="1400" dirty="0" smtClean="0"/>
              <a:t>Disabling </a:t>
            </a:r>
            <a:r>
              <a:rPr lang="en-US" sz="1400" dirty="0"/>
              <a:t>interrupts delays response to all other processing requests</a:t>
            </a:r>
          </a:p>
          <a:p>
            <a:pPr lvl="1"/>
            <a:r>
              <a:rPr lang="en-US" sz="1400" dirty="0" smtClean="0"/>
              <a:t>Make this time as short as possible (e.g. a few instructions)</a:t>
            </a:r>
          </a:p>
        </p:txBody>
      </p:sp>
      <p:sp>
        <p:nvSpPr>
          <p:cNvPr id="5" name="Text Box 4"/>
          <p:cNvSpPr txBox="1">
            <a:spLocks noChangeArrowheads="1"/>
          </p:cNvSpPr>
          <p:nvPr>
            <p:custDataLst>
              <p:tags r:id="rId1"/>
            </p:custDataLst>
          </p:nvPr>
        </p:nvSpPr>
        <p:spPr bwMode="auto">
          <a:xfrm>
            <a:off x="4038600" y="914400"/>
            <a:ext cx="4953000" cy="4136517"/>
          </a:xfrm>
          <a:prstGeom prst="rect">
            <a:avLst/>
          </a:prstGeom>
          <a:solidFill>
            <a:srgbClr val="DDDDDD"/>
          </a:solidFill>
          <a:ln w="9525">
            <a:solidFill>
              <a:schemeClr val="accent2"/>
            </a:solidFill>
            <a:miter lim="800000"/>
            <a:headEnd/>
            <a:tailEnd/>
          </a:ln>
          <a:effectLst/>
        </p:spPr>
        <p:txBody>
          <a:bodyPr wrap="square">
            <a:spAutoFit/>
          </a:bodyPr>
          <a:lstStyle/>
          <a:p>
            <a:pPr eaLnBrk="1" hangingPunct="1">
              <a:spcBef>
                <a:spcPct val="20000"/>
              </a:spcBef>
              <a:buClr>
                <a:srgbClr val="0000FF"/>
              </a:buClr>
              <a:buFont typeface="Wingdings" pitchFamily="2" charset="2"/>
              <a:buNone/>
              <a:defRPr/>
            </a:pPr>
            <a:r>
              <a:rPr lang="en-US" sz="1800" b="1" dirty="0">
                <a:latin typeface="Courier New" pitchFamily="49" charset="0"/>
                <a:cs typeface="Courier New" pitchFamily="49" charset="0"/>
              </a:rPr>
              <a:t>void </a:t>
            </a:r>
            <a:r>
              <a:rPr lang="en-US" sz="1800" b="1" dirty="0" err="1">
                <a:latin typeface="Courier New" pitchFamily="49" charset="0"/>
                <a:cs typeface="Courier New" pitchFamily="49" charset="0"/>
              </a:rPr>
              <a:t>GetDateTime</a:t>
            </a:r>
            <a:r>
              <a:rPr lang="en-US" sz="1800" b="1" dirty="0">
                <a:latin typeface="Courier New" pitchFamily="49" charset="0"/>
                <a:cs typeface="Courier New" pitchFamily="49" charset="0"/>
              </a:rPr>
              <a:t>(</a:t>
            </a:r>
            <a:r>
              <a:rPr lang="en-US" sz="1800" b="1" dirty="0" err="1">
                <a:latin typeface="Courier New" pitchFamily="49" charset="0"/>
                <a:cs typeface="Courier New" pitchFamily="49" charset="0"/>
              </a:rPr>
              <a:t>DateTimeType</a:t>
            </a:r>
            <a:r>
              <a:rPr lang="en-US" sz="1800" b="1" dirty="0">
                <a:latin typeface="Courier New" pitchFamily="49" charset="0"/>
                <a:cs typeface="Courier New" pitchFamily="49" charset="0"/>
              </a:rPr>
              <a:t> * DT</a:t>
            </a:r>
            <a:r>
              <a:rPr lang="en-US" sz="1800" b="1" dirty="0" smtClean="0">
                <a:latin typeface="Courier New" pitchFamily="49" charset="0"/>
                <a:cs typeface="Courier New" pitchFamily="49" charset="0"/>
              </a:rPr>
              <a:t>){</a:t>
            </a:r>
          </a:p>
          <a:p>
            <a:pPr eaLnBrk="1" hangingPunct="1">
              <a:spcBef>
                <a:spcPct val="20000"/>
              </a:spcBef>
              <a:buClr>
                <a:srgbClr val="0000FF"/>
              </a:buClr>
              <a:buFont typeface="Wingdings" pitchFamily="2" charset="2"/>
              <a:buNone/>
              <a:defRPr/>
            </a:pPr>
            <a:r>
              <a:rPr lang="en-US" sz="1800" b="1" dirty="0">
                <a:latin typeface="Courier New" pitchFamily="49" charset="0"/>
                <a:cs typeface="Courier New" pitchFamily="49" charset="0"/>
              </a:rPr>
              <a:t> </a:t>
            </a:r>
            <a:r>
              <a:rPr lang="en-US" sz="1800" b="1" dirty="0" smtClean="0">
                <a:latin typeface="Courier New" pitchFamily="49" charset="0"/>
                <a:cs typeface="Courier New" pitchFamily="49" charset="0"/>
              </a:rPr>
              <a:t>uint32_t m;</a:t>
            </a:r>
          </a:p>
          <a:p>
            <a:pPr eaLnBrk="1" hangingPunct="1">
              <a:spcBef>
                <a:spcPct val="20000"/>
              </a:spcBef>
              <a:buClr>
                <a:srgbClr val="0000FF"/>
              </a:buClr>
              <a:buFont typeface="Wingdings" pitchFamily="2" charset="2"/>
              <a:buNone/>
              <a:defRPr/>
            </a:pPr>
            <a:endParaRPr lang="en-US" sz="1800" b="1" dirty="0">
              <a:latin typeface="Courier New" pitchFamily="49" charset="0"/>
              <a:cs typeface="Courier New" pitchFamily="49" charset="0"/>
            </a:endParaRPr>
          </a:p>
          <a:p>
            <a:pPr marL="342900" indent="-342900">
              <a:lnSpc>
                <a:spcPct val="90000"/>
              </a:lnSpc>
              <a:spcBef>
                <a:spcPct val="20000"/>
              </a:spcBef>
              <a:defRPr/>
            </a:pPr>
            <a:r>
              <a:rPr lang="en-US" sz="1800" b="1" dirty="0" smtClean="0">
                <a:latin typeface="Courier New" pitchFamily="49" charset="0"/>
                <a:cs typeface="Courier New" pitchFamily="49" charset="0"/>
              </a:rPr>
              <a:t> m = __</a:t>
            </a:r>
            <a:r>
              <a:rPr lang="en-US" sz="1800" b="1" dirty="0" err="1" smtClean="0">
                <a:latin typeface="Courier New" pitchFamily="49" charset="0"/>
                <a:cs typeface="Courier New" pitchFamily="49" charset="0"/>
              </a:rPr>
              <a:t>get_PRIMASK</a:t>
            </a:r>
            <a:r>
              <a:rPr lang="en-US" sz="1800" b="1" dirty="0" smtClean="0">
                <a:latin typeface="Courier New" pitchFamily="49" charset="0"/>
                <a:cs typeface="Courier New" pitchFamily="49" charset="0"/>
              </a:rPr>
              <a:t>();</a:t>
            </a:r>
          </a:p>
          <a:p>
            <a:pPr marL="342900" indent="-342900">
              <a:lnSpc>
                <a:spcPct val="90000"/>
              </a:lnSpc>
              <a:spcBef>
                <a:spcPct val="20000"/>
              </a:spcBef>
              <a:defRPr/>
            </a:pPr>
            <a:r>
              <a:rPr lang="en-US" sz="1800" b="1" dirty="0">
                <a:latin typeface="Courier New" pitchFamily="49" charset="0"/>
                <a:cs typeface="Courier New" pitchFamily="49" charset="0"/>
              </a:rPr>
              <a:t> </a:t>
            </a:r>
            <a:r>
              <a:rPr lang="en-US" sz="1800" b="1" dirty="0" smtClean="0">
                <a:latin typeface="Courier New" pitchFamily="49" charset="0"/>
                <a:cs typeface="Courier New" pitchFamily="49" charset="0"/>
              </a:rPr>
              <a:t>__</a:t>
            </a:r>
            <a:r>
              <a:rPr lang="en-US" sz="1800" b="1" dirty="0" err="1" smtClean="0">
                <a:latin typeface="Courier New" pitchFamily="49" charset="0"/>
                <a:cs typeface="Courier New" pitchFamily="49" charset="0"/>
              </a:rPr>
              <a:t>disable_irq</a:t>
            </a:r>
            <a:r>
              <a:rPr lang="en-US" sz="1800" b="1" dirty="0" smtClean="0">
                <a:latin typeface="Courier New" pitchFamily="49" charset="0"/>
                <a:cs typeface="Courier New" pitchFamily="49" charset="0"/>
              </a:rPr>
              <a:t>(); </a:t>
            </a:r>
          </a:p>
          <a:p>
            <a:pPr marL="342900" indent="-342900">
              <a:lnSpc>
                <a:spcPct val="90000"/>
              </a:lnSpc>
              <a:spcBef>
                <a:spcPct val="20000"/>
              </a:spcBef>
              <a:defRPr/>
            </a:pPr>
            <a:endParaRPr lang="en-US" sz="1800" b="1" dirty="0" smtClean="0">
              <a:latin typeface="Courier New" pitchFamily="49" charset="0"/>
              <a:cs typeface="Courier New" pitchFamily="49" charset="0"/>
            </a:endParaRPr>
          </a:p>
          <a:p>
            <a:pPr marL="342900" indent="-342900">
              <a:lnSpc>
                <a:spcPct val="90000"/>
              </a:lnSpc>
              <a:spcBef>
                <a:spcPct val="20000"/>
              </a:spcBef>
              <a:defRPr/>
            </a:pPr>
            <a:r>
              <a:rPr lang="en-US" sz="1800" b="1" dirty="0">
                <a:latin typeface="Courier New" pitchFamily="49" charset="0"/>
                <a:cs typeface="Courier New" pitchFamily="49" charset="0"/>
              </a:rPr>
              <a:t> </a:t>
            </a:r>
            <a:r>
              <a:rPr lang="en-US" sz="1800" b="1" dirty="0" smtClean="0">
                <a:latin typeface="Courier New" pitchFamily="49" charset="0"/>
                <a:cs typeface="Courier New" pitchFamily="49" charset="0"/>
              </a:rPr>
              <a:t>DT-</a:t>
            </a:r>
            <a:r>
              <a:rPr lang="en-US" sz="1800" b="1" dirty="0">
                <a:latin typeface="Courier New" pitchFamily="49" charset="0"/>
                <a:cs typeface="Courier New" pitchFamily="49" charset="0"/>
              </a:rPr>
              <a:t>&gt;day = </a:t>
            </a:r>
            <a:r>
              <a:rPr lang="en-US" sz="1800" b="1" dirty="0" err="1">
                <a:latin typeface="Courier New" pitchFamily="49" charset="0"/>
                <a:cs typeface="Courier New" pitchFamily="49" charset="0"/>
              </a:rPr>
              <a:t>TimerVal.day</a:t>
            </a:r>
            <a:r>
              <a:rPr lang="en-US" sz="1800" b="1" dirty="0">
                <a:latin typeface="Courier New" pitchFamily="49" charset="0"/>
                <a:cs typeface="Courier New" pitchFamily="49" charset="0"/>
              </a:rPr>
              <a:t>;</a:t>
            </a:r>
          </a:p>
          <a:p>
            <a:pPr eaLnBrk="1" hangingPunct="1">
              <a:spcBef>
                <a:spcPct val="20000"/>
              </a:spcBef>
              <a:buClr>
                <a:srgbClr val="0000FF"/>
              </a:buClr>
              <a:buFont typeface="Wingdings" pitchFamily="2" charset="2"/>
              <a:buNone/>
              <a:defRPr/>
            </a:pPr>
            <a:r>
              <a:rPr lang="en-US" sz="1800" b="1" dirty="0">
                <a:latin typeface="Courier New" pitchFamily="49" charset="0"/>
                <a:cs typeface="Courier New" pitchFamily="49" charset="0"/>
              </a:rPr>
              <a:t> DT-&gt;hour = </a:t>
            </a:r>
            <a:r>
              <a:rPr lang="en-US" sz="1800" b="1" dirty="0" err="1">
                <a:latin typeface="Courier New" pitchFamily="49" charset="0"/>
                <a:cs typeface="Courier New" pitchFamily="49" charset="0"/>
              </a:rPr>
              <a:t>TimerVal.hour</a:t>
            </a:r>
            <a:r>
              <a:rPr lang="en-US" sz="1800" b="1" dirty="0">
                <a:latin typeface="Courier New" pitchFamily="49" charset="0"/>
                <a:cs typeface="Courier New" pitchFamily="49" charset="0"/>
              </a:rPr>
              <a:t>;</a:t>
            </a:r>
          </a:p>
          <a:p>
            <a:pPr eaLnBrk="1" hangingPunct="1">
              <a:spcBef>
                <a:spcPct val="20000"/>
              </a:spcBef>
              <a:buClr>
                <a:srgbClr val="0000FF"/>
              </a:buClr>
              <a:defRPr/>
            </a:pPr>
            <a:r>
              <a:rPr lang="en-US" sz="1800" b="1" dirty="0">
                <a:latin typeface="Courier New" pitchFamily="49" charset="0"/>
                <a:cs typeface="Courier New" pitchFamily="49" charset="0"/>
              </a:rPr>
              <a:t> DT-&gt;minute = </a:t>
            </a:r>
            <a:r>
              <a:rPr lang="en-US" sz="1800" b="1" dirty="0" err="1">
                <a:latin typeface="Courier New" pitchFamily="49" charset="0"/>
                <a:cs typeface="Courier New" pitchFamily="49" charset="0"/>
              </a:rPr>
              <a:t>TimerVal.minute</a:t>
            </a:r>
            <a:r>
              <a:rPr lang="en-US" sz="1800" b="1" dirty="0">
                <a:latin typeface="Courier New" pitchFamily="49" charset="0"/>
                <a:cs typeface="Courier New" pitchFamily="49" charset="0"/>
              </a:rPr>
              <a:t>;</a:t>
            </a:r>
          </a:p>
          <a:p>
            <a:pPr eaLnBrk="1" hangingPunct="1">
              <a:spcBef>
                <a:spcPct val="20000"/>
              </a:spcBef>
              <a:buClr>
                <a:srgbClr val="0000FF"/>
              </a:buClr>
              <a:defRPr/>
            </a:pPr>
            <a:r>
              <a:rPr lang="en-US" sz="1800" b="1" dirty="0">
                <a:latin typeface="Courier New" pitchFamily="49" charset="0"/>
                <a:cs typeface="Courier New" pitchFamily="49" charset="0"/>
              </a:rPr>
              <a:t> DT-&gt;second = </a:t>
            </a:r>
            <a:r>
              <a:rPr lang="en-US" sz="1800" b="1" dirty="0" err="1">
                <a:latin typeface="Courier New" pitchFamily="49" charset="0"/>
                <a:cs typeface="Courier New" pitchFamily="49" charset="0"/>
              </a:rPr>
              <a:t>TimerVal.second</a:t>
            </a:r>
            <a:r>
              <a:rPr lang="en-US" sz="1800" b="1" dirty="0" smtClean="0">
                <a:latin typeface="Courier New" pitchFamily="49" charset="0"/>
                <a:cs typeface="Courier New" pitchFamily="49" charset="0"/>
              </a:rPr>
              <a:t>;</a:t>
            </a:r>
          </a:p>
          <a:p>
            <a:pPr marL="342900" indent="-342900">
              <a:lnSpc>
                <a:spcPct val="90000"/>
              </a:lnSpc>
              <a:spcBef>
                <a:spcPct val="20000"/>
              </a:spcBef>
              <a:defRPr/>
            </a:pPr>
            <a:r>
              <a:rPr lang="en-US" sz="1800" b="1" dirty="0" smtClean="0">
                <a:latin typeface="Courier New" pitchFamily="49" charset="0"/>
                <a:cs typeface="Courier New" pitchFamily="49" charset="0"/>
              </a:rPr>
              <a:t> __</a:t>
            </a:r>
            <a:r>
              <a:rPr lang="en-US" sz="1800" b="1" dirty="0" err="1" smtClean="0">
                <a:latin typeface="Courier New" pitchFamily="49" charset="0"/>
                <a:cs typeface="Courier New" pitchFamily="49" charset="0"/>
              </a:rPr>
              <a:t>set_PRIMASK</a:t>
            </a:r>
            <a:r>
              <a:rPr lang="en-US" sz="1800" b="1" dirty="0" smtClean="0">
                <a:latin typeface="Courier New" pitchFamily="49" charset="0"/>
                <a:cs typeface="Courier New" pitchFamily="49" charset="0"/>
              </a:rPr>
              <a:t>(m);</a:t>
            </a:r>
          </a:p>
          <a:p>
            <a:pPr marL="342900" indent="-342900">
              <a:lnSpc>
                <a:spcPct val="90000"/>
              </a:lnSpc>
              <a:spcBef>
                <a:spcPct val="20000"/>
              </a:spcBef>
              <a:defRPr/>
            </a:pPr>
            <a:r>
              <a:rPr lang="en-US" sz="1800" b="1" dirty="0" smtClean="0">
                <a:latin typeface="Courier New" pitchFamily="49" charset="0"/>
                <a:cs typeface="Courier New" pitchFamily="49" charset="0"/>
              </a:rPr>
              <a:t>}</a:t>
            </a:r>
            <a:endParaRPr lang="en-US" sz="1800" b="1" dirty="0">
              <a:latin typeface="Courier New" pitchFamily="49" charset="0"/>
              <a:cs typeface="Courier New" pitchFamily="49" charset="0"/>
            </a:endParaRPr>
          </a:p>
        </p:txBody>
      </p:sp>
    </p:spTree>
    <p:extLst>
      <p:ext uri="{BB962C8B-B14F-4D97-AF65-F5344CB8AC3E}">
        <p14:creationId xmlns:p14="http://schemas.microsoft.com/office/powerpoint/2010/main" val="2407670836"/>
      </p:ext>
    </p:extLst>
  </p:cSld>
  <p:clrMapOvr>
    <a:masterClrMapping/>
  </p:clrMapOvr>
  <p:transition>
    <p:pull dir="ru"/>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Summary for Sharing Data</a:t>
            </a:r>
            <a:endParaRPr lang="en-US" dirty="0"/>
          </a:p>
        </p:txBody>
      </p:sp>
      <p:sp>
        <p:nvSpPr>
          <p:cNvPr id="43011" name="Content Placeholder 2"/>
          <p:cNvSpPr>
            <a:spLocks noGrp="1"/>
          </p:cNvSpPr>
          <p:nvPr>
            <p:ph idx="1"/>
          </p:nvPr>
        </p:nvSpPr>
        <p:spPr/>
        <p:txBody>
          <a:bodyPr/>
          <a:lstStyle/>
          <a:p>
            <a:r>
              <a:rPr lang="en-US" sz="2000" dirty="0" smtClean="0"/>
              <a:t>In thread/ISR diagram, identify shared data</a:t>
            </a:r>
          </a:p>
          <a:p>
            <a:r>
              <a:rPr lang="en-US" sz="2000" dirty="0" smtClean="0"/>
              <a:t>Determine which shared data is too large to be handled atomically by default</a:t>
            </a:r>
          </a:p>
          <a:p>
            <a:pPr lvl="1"/>
            <a:r>
              <a:rPr lang="en-US" sz="1800" dirty="0" smtClean="0"/>
              <a:t>This needs to be protected from preemption (e.g. disable interrupt(s), use an RTOS synchronization mechanism)</a:t>
            </a:r>
          </a:p>
          <a:p>
            <a:r>
              <a:rPr lang="en-US" sz="2000" dirty="0" smtClean="0"/>
              <a:t>Declare (and initialize) shared variables as volatile in main file (or </a:t>
            </a:r>
            <a:r>
              <a:rPr lang="en-US" sz="2000" dirty="0" err="1" smtClean="0"/>
              <a:t>globals.c</a:t>
            </a:r>
            <a:r>
              <a:rPr lang="en-US" sz="2000" dirty="0" smtClean="0"/>
              <a:t>)</a:t>
            </a:r>
          </a:p>
          <a:p>
            <a:pPr lvl="1"/>
            <a:r>
              <a:rPr lang="en-US" sz="1800" b="1" i="1" dirty="0" smtClean="0"/>
              <a:t>volatile </a:t>
            </a:r>
            <a:r>
              <a:rPr lang="en-US" sz="1800" dirty="0" err="1" smtClean="0"/>
              <a:t>int</a:t>
            </a:r>
            <a:r>
              <a:rPr lang="en-US" sz="1800" dirty="0" smtClean="0"/>
              <a:t> </a:t>
            </a:r>
            <a:r>
              <a:rPr lang="en-US" sz="1800" dirty="0" err="1" smtClean="0"/>
              <a:t>my_shared_var</a:t>
            </a:r>
            <a:r>
              <a:rPr lang="en-US" sz="1800" dirty="0" smtClean="0"/>
              <a:t>=0;</a:t>
            </a:r>
          </a:p>
          <a:p>
            <a:r>
              <a:rPr lang="en-US" sz="2000" dirty="0" smtClean="0"/>
              <a:t>Update </a:t>
            </a:r>
            <a:r>
              <a:rPr lang="en-US" sz="2000" dirty="0" err="1" smtClean="0"/>
              <a:t>extern.h</a:t>
            </a:r>
            <a:r>
              <a:rPr lang="en-US" sz="2000" dirty="0" smtClean="0"/>
              <a:t> to make these variables available to functions in other files</a:t>
            </a:r>
          </a:p>
          <a:p>
            <a:pPr lvl="1"/>
            <a:r>
              <a:rPr lang="en-US" sz="1800" b="1" i="1" dirty="0" smtClean="0"/>
              <a:t>volatile </a:t>
            </a:r>
            <a:r>
              <a:rPr lang="en-US" sz="1800" dirty="0" smtClean="0"/>
              <a:t>extern </a:t>
            </a:r>
            <a:r>
              <a:rPr lang="en-US" sz="1800" dirty="0" err="1" smtClean="0"/>
              <a:t>int</a:t>
            </a:r>
            <a:r>
              <a:rPr lang="en-US" sz="1800" dirty="0" smtClean="0"/>
              <a:t> </a:t>
            </a:r>
            <a:r>
              <a:rPr lang="en-US" sz="1800" dirty="0" err="1" smtClean="0"/>
              <a:t>my_shared_var</a:t>
            </a:r>
            <a:r>
              <a:rPr lang="en-US" sz="1800" dirty="0" smtClean="0"/>
              <a:t>; </a:t>
            </a:r>
          </a:p>
          <a:p>
            <a:pPr lvl="1"/>
            <a:r>
              <a:rPr lang="en-US" sz="1800" b="1" i="1" dirty="0" smtClean="0"/>
              <a:t>#include “</a:t>
            </a:r>
            <a:r>
              <a:rPr lang="en-US" sz="1800" b="1" i="1" dirty="0" err="1" smtClean="0"/>
              <a:t>extern.h</a:t>
            </a:r>
            <a:r>
              <a:rPr lang="en-US" sz="1800" b="1" i="1" dirty="0" smtClean="0"/>
              <a:t>”</a:t>
            </a:r>
            <a:r>
              <a:rPr lang="en-US" sz="1800" dirty="0" smtClean="0"/>
              <a:t> in every file which uses these shared variables</a:t>
            </a:r>
          </a:p>
          <a:p>
            <a:r>
              <a:rPr lang="en-US" sz="2000" dirty="0" smtClean="0"/>
              <a:t>When using long (non-atomic) shared data, save, disable and restore interrupt masking status</a:t>
            </a:r>
          </a:p>
          <a:p>
            <a:pPr lvl="1"/>
            <a:r>
              <a:rPr lang="en-US" sz="1800" dirty="0" smtClean="0"/>
              <a:t>CMSIS-CORE interface: __</a:t>
            </a:r>
            <a:r>
              <a:rPr lang="en-US" sz="1800" dirty="0" err="1" smtClean="0"/>
              <a:t>disable_irq</a:t>
            </a:r>
            <a:r>
              <a:rPr lang="en-US" sz="1800" dirty="0" smtClean="0"/>
              <a:t>(), __</a:t>
            </a:r>
            <a:r>
              <a:rPr lang="en-US" sz="1800" dirty="0" err="1" smtClean="0"/>
              <a:t>get_PRIMASK</a:t>
            </a:r>
            <a:r>
              <a:rPr lang="en-US" sz="1800" dirty="0" smtClean="0"/>
              <a:t>(), __</a:t>
            </a:r>
            <a:r>
              <a:rPr lang="en-US" sz="1800" dirty="0" err="1" smtClean="0"/>
              <a:t>set_PRIMASK</a:t>
            </a:r>
            <a:r>
              <a:rPr lang="en-US" sz="1800" dirty="0" smtClean="0"/>
              <a:t>()</a:t>
            </a:r>
          </a:p>
          <a:p>
            <a:endParaRPr lang="en-US" sz="2000" dirty="0" smtClean="0"/>
          </a:p>
          <a:p>
            <a:pPr lvl="1">
              <a:buFontTx/>
              <a:buNone/>
            </a:pPr>
            <a:endParaRPr lang="en-US" sz="1800" dirty="0" smtClean="0"/>
          </a:p>
        </p:txBody>
      </p:sp>
    </p:spTree>
    <p:extLst>
      <p:ext uri="{BB962C8B-B14F-4D97-AF65-F5344CB8AC3E}">
        <p14:creationId xmlns:p14="http://schemas.microsoft.com/office/powerpoint/2010/main" val="2950591395"/>
      </p:ext>
    </p:extLst>
  </p:cSld>
  <p:clrMapOvr>
    <a:masterClrMapping/>
  </p:clrMapOvr>
  <p:transition>
    <p:pull dir="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Exception Handler</a:t>
            </a:r>
            <a:endParaRPr lang="en-US" dirty="0"/>
          </a:p>
        </p:txBody>
      </p:sp>
      <p:sp>
        <p:nvSpPr>
          <p:cNvPr id="3" name="Content Placeholder 2"/>
          <p:cNvSpPr>
            <a:spLocks noGrp="1"/>
          </p:cNvSpPr>
          <p:nvPr>
            <p:ph sz="half" idx="1"/>
          </p:nvPr>
        </p:nvSpPr>
        <p:spPr>
          <a:xfrm>
            <a:off x="228600" y="1676400"/>
            <a:ext cx="2895600" cy="5181600"/>
          </a:xfrm>
        </p:spPr>
        <p:txBody>
          <a:bodyPr/>
          <a:lstStyle/>
          <a:p>
            <a:r>
              <a:rPr lang="en-US" sz="2000" dirty="0" smtClean="0"/>
              <a:t>We will examine processor’s response to exception in detail</a:t>
            </a:r>
            <a:endParaRPr lang="en-US" sz="2000" dirty="0"/>
          </a:p>
        </p:txBody>
      </p:sp>
      <p:pic>
        <p:nvPicPr>
          <p:cNvPr id="2050" name="Picture 2" descr="C:\Users\rangua01\Desktop\Picture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854623"/>
            <a:ext cx="3932279" cy="5393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0367403"/>
      </p:ext>
    </p:extLst>
  </p:cSld>
  <p:clrMapOvr>
    <a:masterClrMapping/>
  </p:clrMapOvr>
  <p:transition>
    <p:pull dir="ru"/>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heme/theme1.xml><?xml version="1.0" encoding="utf-8"?>
<a:theme xmlns:a="http://schemas.openxmlformats.org/drawingml/2006/main" name="ARMTheme">
  <a:themeElements>
    <a:clrScheme name="test3 12">
      <a:dk1>
        <a:srgbClr val="1D315B"/>
      </a:dk1>
      <a:lt1>
        <a:srgbClr val="FFFFFF"/>
      </a:lt1>
      <a:dk2>
        <a:srgbClr val="660066"/>
      </a:dk2>
      <a:lt2>
        <a:srgbClr val="FF9933"/>
      </a:lt2>
      <a:accent1>
        <a:srgbClr val="FFCC00"/>
      </a:accent1>
      <a:accent2>
        <a:srgbClr val="990033"/>
      </a:accent2>
      <a:accent3>
        <a:srgbClr val="FFFFFF"/>
      </a:accent3>
      <a:accent4>
        <a:srgbClr val="17284C"/>
      </a:accent4>
      <a:accent5>
        <a:srgbClr val="FFE2AA"/>
      </a:accent5>
      <a:accent6>
        <a:srgbClr val="8A002D"/>
      </a:accent6>
      <a:hlink>
        <a:srgbClr val="336600"/>
      </a:hlink>
      <a:folHlink>
        <a:srgbClr val="007FAC"/>
      </a:folHlink>
    </a:clrScheme>
    <a:fontScheme name="test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rgbClr val="FF0000"/>
          </a:solidFill>
          <a:prstDash val="solid"/>
          <a:round/>
          <a:headEnd type="triangl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801688" rtl="0" eaLnBrk="0" fontAlgn="ctr" latinLnBrk="0" hangingPunct="0">
          <a:lnSpc>
            <a:spcPct val="80000"/>
          </a:lnSpc>
          <a:spcBef>
            <a:spcPct val="50000"/>
          </a:spcBef>
          <a:spcAft>
            <a:spcPct val="0"/>
          </a:spcAft>
          <a:buClr>
            <a:schemeClr val="bg2"/>
          </a:buClr>
          <a:buSzPct val="125000"/>
          <a:buFont typeface="Wingdings" pitchFamily="2" charset="2"/>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rgbClr val="FF0000"/>
          </a:solidFill>
          <a:prstDash val="solid"/>
          <a:round/>
          <a:headEnd type="triangl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801688" rtl="0" eaLnBrk="0" fontAlgn="ctr" latinLnBrk="0" hangingPunct="0">
          <a:lnSpc>
            <a:spcPct val="80000"/>
          </a:lnSpc>
          <a:spcBef>
            <a:spcPct val="50000"/>
          </a:spcBef>
          <a:spcAft>
            <a:spcPct val="0"/>
          </a:spcAft>
          <a:buClr>
            <a:schemeClr val="bg2"/>
          </a:buClr>
          <a:buSzPct val="125000"/>
          <a:buFont typeface="Wingdings" pitchFamily="2" charset="2"/>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test3 1">
        <a:dk1>
          <a:srgbClr val="80B7C0"/>
        </a:dk1>
        <a:lt1>
          <a:srgbClr val="FFFFFF"/>
        </a:lt1>
        <a:dk2>
          <a:srgbClr val="000066"/>
        </a:dk2>
        <a:lt2>
          <a:srgbClr val="4F647E"/>
        </a:lt2>
        <a:accent1>
          <a:srgbClr val="F49766"/>
        </a:accent1>
        <a:accent2>
          <a:srgbClr val="8866A6"/>
        </a:accent2>
        <a:accent3>
          <a:srgbClr val="AAAAB8"/>
        </a:accent3>
        <a:accent4>
          <a:srgbClr val="DADADA"/>
        </a:accent4>
        <a:accent5>
          <a:srgbClr val="F8C9B8"/>
        </a:accent5>
        <a:accent6>
          <a:srgbClr val="7B5C96"/>
        </a:accent6>
        <a:hlink>
          <a:srgbClr val="9C484F"/>
        </a:hlink>
        <a:folHlink>
          <a:srgbClr val="749285"/>
        </a:folHlink>
      </a:clrScheme>
      <a:clrMap bg1="dk2" tx1="lt1" bg2="dk1" tx2="lt2" accent1="accent1" accent2="accent2" accent3="accent3" accent4="accent4" accent5="accent5" accent6="accent6" hlink="hlink" folHlink="folHlink"/>
    </a:extraClrScheme>
    <a:extraClrScheme>
      <a:clrScheme name="test3 2">
        <a:dk1>
          <a:srgbClr val="80B7C0"/>
        </a:dk1>
        <a:lt1>
          <a:srgbClr val="FFFFFF"/>
        </a:lt1>
        <a:dk2>
          <a:srgbClr val="000066"/>
        </a:dk2>
        <a:lt2>
          <a:srgbClr val="FFFFFF"/>
        </a:lt2>
        <a:accent1>
          <a:srgbClr val="E86514"/>
        </a:accent1>
        <a:accent2>
          <a:srgbClr val="5D32A4"/>
        </a:accent2>
        <a:accent3>
          <a:srgbClr val="AAAAB8"/>
        </a:accent3>
        <a:accent4>
          <a:srgbClr val="DADADA"/>
        </a:accent4>
        <a:accent5>
          <a:srgbClr val="F2B8AA"/>
        </a:accent5>
        <a:accent6>
          <a:srgbClr val="532C94"/>
        </a:accent6>
        <a:hlink>
          <a:srgbClr val="A82248"/>
        </a:hlink>
        <a:folHlink>
          <a:srgbClr val="006E1A"/>
        </a:folHlink>
      </a:clrScheme>
      <a:clrMap bg1="dk2" tx1="lt1" bg2="dk1" tx2="lt2" accent1="accent1" accent2="accent2" accent3="accent3" accent4="accent4" accent5="accent5" accent6="accent6" hlink="hlink" folHlink="folHlink"/>
    </a:extraClrScheme>
    <a:extraClrScheme>
      <a:clrScheme name="test3 3">
        <a:dk1>
          <a:srgbClr val="80B7C0"/>
        </a:dk1>
        <a:lt1>
          <a:srgbClr val="FFFFFF"/>
        </a:lt1>
        <a:dk2>
          <a:srgbClr val="00325F"/>
        </a:dk2>
        <a:lt2>
          <a:srgbClr val="FFFFFF"/>
        </a:lt2>
        <a:accent1>
          <a:srgbClr val="E86514"/>
        </a:accent1>
        <a:accent2>
          <a:srgbClr val="5D32A4"/>
        </a:accent2>
        <a:accent3>
          <a:srgbClr val="AAADB6"/>
        </a:accent3>
        <a:accent4>
          <a:srgbClr val="DADADA"/>
        </a:accent4>
        <a:accent5>
          <a:srgbClr val="F2B8AA"/>
        </a:accent5>
        <a:accent6>
          <a:srgbClr val="532C94"/>
        </a:accent6>
        <a:hlink>
          <a:srgbClr val="A82248"/>
        </a:hlink>
        <a:folHlink>
          <a:srgbClr val="006E1A"/>
        </a:folHlink>
      </a:clrScheme>
      <a:clrMap bg1="dk2" tx1="lt1" bg2="dk1" tx2="lt2" accent1="accent1" accent2="accent2" accent3="accent3" accent4="accent4" accent5="accent5" accent6="accent6" hlink="hlink" folHlink="folHlink"/>
    </a:extraClrScheme>
    <a:extraClrScheme>
      <a:clrScheme name="test3 4">
        <a:dk1>
          <a:srgbClr val="80B7C0"/>
        </a:dk1>
        <a:lt1>
          <a:srgbClr val="FFFFFF"/>
        </a:lt1>
        <a:dk2>
          <a:srgbClr val="1D315B"/>
        </a:dk2>
        <a:lt2>
          <a:srgbClr val="FFFFFF"/>
        </a:lt2>
        <a:accent1>
          <a:srgbClr val="E86514"/>
        </a:accent1>
        <a:accent2>
          <a:srgbClr val="5D32A4"/>
        </a:accent2>
        <a:accent3>
          <a:srgbClr val="ABADB5"/>
        </a:accent3>
        <a:accent4>
          <a:srgbClr val="DADADA"/>
        </a:accent4>
        <a:accent5>
          <a:srgbClr val="F2B8AA"/>
        </a:accent5>
        <a:accent6>
          <a:srgbClr val="532C94"/>
        </a:accent6>
        <a:hlink>
          <a:srgbClr val="A82248"/>
        </a:hlink>
        <a:folHlink>
          <a:srgbClr val="006E1A"/>
        </a:folHlink>
      </a:clrScheme>
      <a:clrMap bg1="dk2" tx1="lt1" bg2="dk1" tx2="lt2" accent1="accent1" accent2="accent2" accent3="accent3" accent4="accent4" accent5="accent5" accent6="accent6" hlink="hlink" folHlink="folHlink"/>
    </a:extraClrScheme>
    <a:extraClrScheme>
      <a:clrScheme name="test3 5">
        <a:dk1>
          <a:srgbClr val="80B7C0"/>
        </a:dk1>
        <a:lt1>
          <a:srgbClr val="FFFFFF"/>
        </a:lt1>
        <a:dk2>
          <a:srgbClr val="1D315B"/>
        </a:dk2>
        <a:lt2>
          <a:srgbClr val="FFFFFF"/>
        </a:lt2>
        <a:accent1>
          <a:srgbClr val="FFCC00"/>
        </a:accent1>
        <a:accent2>
          <a:srgbClr val="CC0000"/>
        </a:accent2>
        <a:accent3>
          <a:srgbClr val="ABADB5"/>
        </a:accent3>
        <a:accent4>
          <a:srgbClr val="DADADA"/>
        </a:accent4>
        <a:accent5>
          <a:srgbClr val="FFE2AA"/>
        </a:accent5>
        <a:accent6>
          <a:srgbClr val="B90000"/>
        </a:accent6>
        <a:hlink>
          <a:srgbClr val="33CC33"/>
        </a:hlink>
        <a:folHlink>
          <a:srgbClr val="6600FF"/>
        </a:folHlink>
      </a:clrScheme>
      <a:clrMap bg1="dk2" tx1="lt1" bg2="dk1" tx2="lt2" accent1="accent1" accent2="accent2" accent3="accent3" accent4="accent4" accent5="accent5" accent6="accent6" hlink="hlink" folHlink="folHlink"/>
    </a:extraClrScheme>
    <a:extraClrScheme>
      <a:clrScheme name="test3 6">
        <a:dk1>
          <a:srgbClr val="80B7C0"/>
        </a:dk1>
        <a:lt1>
          <a:srgbClr val="FF9933"/>
        </a:lt1>
        <a:dk2>
          <a:srgbClr val="1D315B"/>
        </a:dk2>
        <a:lt2>
          <a:srgbClr val="990099"/>
        </a:lt2>
        <a:accent1>
          <a:srgbClr val="FFCC00"/>
        </a:accent1>
        <a:accent2>
          <a:srgbClr val="CC0000"/>
        </a:accent2>
        <a:accent3>
          <a:srgbClr val="ABADB5"/>
        </a:accent3>
        <a:accent4>
          <a:srgbClr val="DA822A"/>
        </a:accent4>
        <a:accent5>
          <a:srgbClr val="FFE2AA"/>
        </a:accent5>
        <a:accent6>
          <a:srgbClr val="B90000"/>
        </a:accent6>
        <a:hlink>
          <a:srgbClr val="33CC33"/>
        </a:hlink>
        <a:folHlink>
          <a:srgbClr val="6600FF"/>
        </a:folHlink>
      </a:clrScheme>
      <a:clrMap bg1="dk2" tx1="lt1" bg2="dk1" tx2="lt2" accent1="accent1" accent2="accent2" accent3="accent3" accent4="accent4" accent5="accent5" accent6="accent6" hlink="hlink" folHlink="folHlink"/>
    </a:extraClrScheme>
    <a:extraClrScheme>
      <a:clrScheme name="test3 7">
        <a:dk1>
          <a:srgbClr val="FFFFFF"/>
        </a:dk1>
        <a:lt1>
          <a:srgbClr val="FF9933"/>
        </a:lt1>
        <a:dk2>
          <a:srgbClr val="1D315B"/>
        </a:dk2>
        <a:lt2>
          <a:srgbClr val="800080"/>
        </a:lt2>
        <a:accent1>
          <a:srgbClr val="FFCC00"/>
        </a:accent1>
        <a:accent2>
          <a:srgbClr val="990033"/>
        </a:accent2>
        <a:accent3>
          <a:srgbClr val="ABADB5"/>
        </a:accent3>
        <a:accent4>
          <a:srgbClr val="DA822A"/>
        </a:accent4>
        <a:accent5>
          <a:srgbClr val="FFE2AA"/>
        </a:accent5>
        <a:accent6>
          <a:srgbClr val="8A002D"/>
        </a:accent6>
        <a:hlink>
          <a:srgbClr val="009900"/>
        </a:hlink>
        <a:folHlink>
          <a:srgbClr val="0099CC"/>
        </a:folHlink>
      </a:clrScheme>
      <a:clrMap bg1="dk2" tx1="lt1" bg2="dk1" tx2="lt2" accent1="accent1" accent2="accent2" accent3="accent3" accent4="accent4" accent5="accent5" accent6="accent6" hlink="hlink" folHlink="folHlink"/>
    </a:extraClrScheme>
    <a:extraClrScheme>
      <a:clrScheme name="test3 8">
        <a:dk1>
          <a:srgbClr val="FFFFFF"/>
        </a:dk1>
        <a:lt1>
          <a:srgbClr val="FF9933"/>
        </a:lt1>
        <a:dk2>
          <a:srgbClr val="1D315B"/>
        </a:dk2>
        <a:lt2>
          <a:srgbClr val="800080"/>
        </a:lt2>
        <a:accent1>
          <a:srgbClr val="FFCC00"/>
        </a:accent1>
        <a:accent2>
          <a:srgbClr val="990033"/>
        </a:accent2>
        <a:accent3>
          <a:srgbClr val="ABADB5"/>
        </a:accent3>
        <a:accent4>
          <a:srgbClr val="DA822A"/>
        </a:accent4>
        <a:accent5>
          <a:srgbClr val="FFE2AA"/>
        </a:accent5>
        <a:accent6>
          <a:srgbClr val="8A002D"/>
        </a:accent6>
        <a:hlink>
          <a:srgbClr val="009900"/>
        </a:hlink>
        <a:folHlink>
          <a:srgbClr val="007FAC"/>
        </a:folHlink>
      </a:clrScheme>
      <a:clrMap bg1="dk2" tx1="lt1" bg2="dk1" tx2="lt2" accent1="accent1" accent2="accent2" accent3="accent3" accent4="accent4" accent5="accent5" accent6="accent6" hlink="hlink" folHlink="folHlink"/>
    </a:extraClrScheme>
    <a:extraClrScheme>
      <a:clrScheme name="test3 9">
        <a:dk1>
          <a:srgbClr val="FFFFFF"/>
        </a:dk1>
        <a:lt1>
          <a:srgbClr val="FF9933"/>
        </a:lt1>
        <a:dk2>
          <a:srgbClr val="1D315B"/>
        </a:dk2>
        <a:lt2>
          <a:srgbClr val="660066"/>
        </a:lt2>
        <a:accent1>
          <a:srgbClr val="FFCC00"/>
        </a:accent1>
        <a:accent2>
          <a:srgbClr val="990033"/>
        </a:accent2>
        <a:accent3>
          <a:srgbClr val="ABADB5"/>
        </a:accent3>
        <a:accent4>
          <a:srgbClr val="DA822A"/>
        </a:accent4>
        <a:accent5>
          <a:srgbClr val="FFE2AA"/>
        </a:accent5>
        <a:accent6>
          <a:srgbClr val="8A002D"/>
        </a:accent6>
        <a:hlink>
          <a:srgbClr val="336600"/>
        </a:hlink>
        <a:folHlink>
          <a:srgbClr val="007FAC"/>
        </a:folHlink>
      </a:clrScheme>
      <a:clrMap bg1="dk2" tx1="lt1" bg2="dk1" tx2="lt2" accent1="accent1" accent2="accent2" accent3="accent3" accent4="accent4" accent5="accent5" accent6="accent6" hlink="hlink" folHlink="folHlink"/>
    </a:extraClrScheme>
    <a:extraClrScheme>
      <a:clrScheme name="test3 10">
        <a:dk1>
          <a:srgbClr val="FF9933"/>
        </a:dk1>
        <a:lt1>
          <a:srgbClr val="FFFFFF"/>
        </a:lt1>
        <a:dk2>
          <a:srgbClr val="660066"/>
        </a:dk2>
        <a:lt2>
          <a:srgbClr val="1D315B"/>
        </a:lt2>
        <a:accent1>
          <a:srgbClr val="FFCC00"/>
        </a:accent1>
        <a:accent2>
          <a:srgbClr val="990033"/>
        </a:accent2>
        <a:accent3>
          <a:srgbClr val="FFFFFF"/>
        </a:accent3>
        <a:accent4>
          <a:srgbClr val="DA822A"/>
        </a:accent4>
        <a:accent5>
          <a:srgbClr val="FFE2AA"/>
        </a:accent5>
        <a:accent6>
          <a:srgbClr val="8A002D"/>
        </a:accent6>
        <a:hlink>
          <a:srgbClr val="336600"/>
        </a:hlink>
        <a:folHlink>
          <a:srgbClr val="007FAC"/>
        </a:folHlink>
      </a:clrScheme>
      <a:clrMap bg1="lt1" tx1="dk1" bg2="lt2" tx2="dk2" accent1="accent1" accent2="accent2" accent3="accent3" accent4="accent4" accent5="accent5" accent6="accent6" hlink="hlink" folHlink="folHlink"/>
    </a:extraClrScheme>
    <a:extraClrScheme>
      <a:clrScheme name="test3 11">
        <a:dk1>
          <a:srgbClr val="1D315B"/>
        </a:dk1>
        <a:lt1>
          <a:srgbClr val="FFFFFF"/>
        </a:lt1>
        <a:dk2>
          <a:srgbClr val="660066"/>
        </a:dk2>
        <a:lt2>
          <a:srgbClr val="1D315B"/>
        </a:lt2>
        <a:accent1>
          <a:srgbClr val="FFCC00"/>
        </a:accent1>
        <a:accent2>
          <a:srgbClr val="990033"/>
        </a:accent2>
        <a:accent3>
          <a:srgbClr val="FFFFFF"/>
        </a:accent3>
        <a:accent4>
          <a:srgbClr val="17284C"/>
        </a:accent4>
        <a:accent5>
          <a:srgbClr val="FFE2AA"/>
        </a:accent5>
        <a:accent6>
          <a:srgbClr val="8A002D"/>
        </a:accent6>
        <a:hlink>
          <a:srgbClr val="336600"/>
        </a:hlink>
        <a:folHlink>
          <a:srgbClr val="007FAC"/>
        </a:folHlink>
      </a:clrScheme>
      <a:clrMap bg1="lt1" tx1="dk1" bg2="lt2" tx2="dk2" accent1="accent1" accent2="accent2" accent3="accent3" accent4="accent4" accent5="accent5" accent6="accent6" hlink="hlink" folHlink="folHlink"/>
    </a:extraClrScheme>
    <a:extraClrScheme>
      <a:clrScheme name="test3 12">
        <a:dk1>
          <a:srgbClr val="1D315B"/>
        </a:dk1>
        <a:lt1>
          <a:srgbClr val="FFFFFF"/>
        </a:lt1>
        <a:dk2>
          <a:srgbClr val="660066"/>
        </a:dk2>
        <a:lt2>
          <a:srgbClr val="FF9933"/>
        </a:lt2>
        <a:accent1>
          <a:srgbClr val="FFCC00"/>
        </a:accent1>
        <a:accent2>
          <a:srgbClr val="990033"/>
        </a:accent2>
        <a:accent3>
          <a:srgbClr val="FFFFFF"/>
        </a:accent3>
        <a:accent4>
          <a:srgbClr val="17284C"/>
        </a:accent4>
        <a:accent5>
          <a:srgbClr val="FFE2AA"/>
        </a:accent5>
        <a:accent6>
          <a:srgbClr val="8A002D"/>
        </a:accent6>
        <a:hlink>
          <a:srgbClr val="336600"/>
        </a:hlink>
        <a:folHlink>
          <a:srgbClr val="007FA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Improved ARMTheme">
  <a:themeElements>
    <a:clrScheme name="test3 12">
      <a:dk1>
        <a:srgbClr val="1D315B"/>
      </a:dk1>
      <a:lt1>
        <a:srgbClr val="FFFFFF"/>
      </a:lt1>
      <a:dk2>
        <a:srgbClr val="660066"/>
      </a:dk2>
      <a:lt2>
        <a:srgbClr val="FF9933"/>
      </a:lt2>
      <a:accent1>
        <a:srgbClr val="FFCC00"/>
      </a:accent1>
      <a:accent2>
        <a:srgbClr val="990033"/>
      </a:accent2>
      <a:accent3>
        <a:srgbClr val="FFFFFF"/>
      </a:accent3>
      <a:accent4>
        <a:srgbClr val="17284C"/>
      </a:accent4>
      <a:accent5>
        <a:srgbClr val="FFE2AA"/>
      </a:accent5>
      <a:accent6>
        <a:srgbClr val="8A002D"/>
      </a:accent6>
      <a:hlink>
        <a:srgbClr val="336600"/>
      </a:hlink>
      <a:folHlink>
        <a:srgbClr val="007FAC"/>
      </a:folHlink>
    </a:clrScheme>
    <a:fontScheme name="test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rgbClr val="FF0000"/>
          </a:solidFill>
          <a:prstDash val="solid"/>
          <a:round/>
          <a:headEnd type="triangl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801688" rtl="0" eaLnBrk="0" fontAlgn="ctr" latinLnBrk="0" hangingPunct="0">
          <a:lnSpc>
            <a:spcPct val="80000"/>
          </a:lnSpc>
          <a:spcBef>
            <a:spcPct val="50000"/>
          </a:spcBef>
          <a:spcAft>
            <a:spcPct val="0"/>
          </a:spcAft>
          <a:buClr>
            <a:schemeClr val="bg2"/>
          </a:buClr>
          <a:buSzPct val="125000"/>
          <a:buFont typeface="Wingdings" pitchFamily="2" charset="2"/>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rgbClr val="FF0000"/>
          </a:solidFill>
          <a:prstDash val="solid"/>
          <a:round/>
          <a:headEnd type="triangl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801688" rtl="0" eaLnBrk="0" fontAlgn="ctr" latinLnBrk="0" hangingPunct="0">
          <a:lnSpc>
            <a:spcPct val="80000"/>
          </a:lnSpc>
          <a:spcBef>
            <a:spcPct val="50000"/>
          </a:spcBef>
          <a:spcAft>
            <a:spcPct val="0"/>
          </a:spcAft>
          <a:buClr>
            <a:schemeClr val="bg2"/>
          </a:buClr>
          <a:buSzPct val="125000"/>
          <a:buFont typeface="Wingdings" pitchFamily="2" charset="2"/>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test3 1">
        <a:dk1>
          <a:srgbClr val="80B7C0"/>
        </a:dk1>
        <a:lt1>
          <a:srgbClr val="FFFFFF"/>
        </a:lt1>
        <a:dk2>
          <a:srgbClr val="000066"/>
        </a:dk2>
        <a:lt2>
          <a:srgbClr val="4F647E"/>
        </a:lt2>
        <a:accent1>
          <a:srgbClr val="F49766"/>
        </a:accent1>
        <a:accent2>
          <a:srgbClr val="8866A6"/>
        </a:accent2>
        <a:accent3>
          <a:srgbClr val="AAAAB8"/>
        </a:accent3>
        <a:accent4>
          <a:srgbClr val="DADADA"/>
        </a:accent4>
        <a:accent5>
          <a:srgbClr val="F8C9B8"/>
        </a:accent5>
        <a:accent6>
          <a:srgbClr val="7B5C96"/>
        </a:accent6>
        <a:hlink>
          <a:srgbClr val="9C484F"/>
        </a:hlink>
        <a:folHlink>
          <a:srgbClr val="749285"/>
        </a:folHlink>
      </a:clrScheme>
      <a:clrMap bg1="dk2" tx1="lt1" bg2="dk1" tx2="lt2" accent1="accent1" accent2="accent2" accent3="accent3" accent4="accent4" accent5="accent5" accent6="accent6" hlink="hlink" folHlink="folHlink"/>
    </a:extraClrScheme>
    <a:extraClrScheme>
      <a:clrScheme name="test3 2">
        <a:dk1>
          <a:srgbClr val="80B7C0"/>
        </a:dk1>
        <a:lt1>
          <a:srgbClr val="FFFFFF"/>
        </a:lt1>
        <a:dk2>
          <a:srgbClr val="000066"/>
        </a:dk2>
        <a:lt2>
          <a:srgbClr val="FFFFFF"/>
        </a:lt2>
        <a:accent1>
          <a:srgbClr val="E86514"/>
        </a:accent1>
        <a:accent2>
          <a:srgbClr val="5D32A4"/>
        </a:accent2>
        <a:accent3>
          <a:srgbClr val="AAAAB8"/>
        </a:accent3>
        <a:accent4>
          <a:srgbClr val="DADADA"/>
        </a:accent4>
        <a:accent5>
          <a:srgbClr val="F2B8AA"/>
        </a:accent5>
        <a:accent6>
          <a:srgbClr val="532C94"/>
        </a:accent6>
        <a:hlink>
          <a:srgbClr val="A82248"/>
        </a:hlink>
        <a:folHlink>
          <a:srgbClr val="006E1A"/>
        </a:folHlink>
      </a:clrScheme>
      <a:clrMap bg1="dk2" tx1="lt1" bg2="dk1" tx2="lt2" accent1="accent1" accent2="accent2" accent3="accent3" accent4="accent4" accent5="accent5" accent6="accent6" hlink="hlink" folHlink="folHlink"/>
    </a:extraClrScheme>
    <a:extraClrScheme>
      <a:clrScheme name="test3 3">
        <a:dk1>
          <a:srgbClr val="80B7C0"/>
        </a:dk1>
        <a:lt1>
          <a:srgbClr val="FFFFFF"/>
        </a:lt1>
        <a:dk2>
          <a:srgbClr val="00325F"/>
        </a:dk2>
        <a:lt2>
          <a:srgbClr val="FFFFFF"/>
        </a:lt2>
        <a:accent1>
          <a:srgbClr val="E86514"/>
        </a:accent1>
        <a:accent2>
          <a:srgbClr val="5D32A4"/>
        </a:accent2>
        <a:accent3>
          <a:srgbClr val="AAADB6"/>
        </a:accent3>
        <a:accent4>
          <a:srgbClr val="DADADA"/>
        </a:accent4>
        <a:accent5>
          <a:srgbClr val="F2B8AA"/>
        </a:accent5>
        <a:accent6>
          <a:srgbClr val="532C94"/>
        </a:accent6>
        <a:hlink>
          <a:srgbClr val="A82248"/>
        </a:hlink>
        <a:folHlink>
          <a:srgbClr val="006E1A"/>
        </a:folHlink>
      </a:clrScheme>
      <a:clrMap bg1="dk2" tx1="lt1" bg2="dk1" tx2="lt2" accent1="accent1" accent2="accent2" accent3="accent3" accent4="accent4" accent5="accent5" accent6="accent6" hlink="hlink" folHlink="folHlink"/>
    </a:extraClrScheme>
    <a:extraClrScheme>
      <a:clrScheme name="test3 4">
        <a:dk1>
          <a:srgbClr val="80B7C0"/>
        </a:dk1>
        <a:lt1>
          <a:srgbClr val="FFFFFF"/>
        </a:lt1>
        <a:dk2>
          <a:srgbClr val="1D315B"/>
        </a:dk2>
        <a:lt2>
          <a:srgbClr val="FFFFFF"/>
        </a:lt2>
        <a:accent1>
          <a:srgbClr val="E86514"/>
        </a:accent1>
        <a:accent2>
          <a:srgbClr val="5D32A4"/>
        </a:accent2>
        <a:accent3>
          <a:srgbClr val="ABADB5"/>
        </a:accent3>
        <a:accent4>
          <a:srgbClr val="DADADA"/>
        </a:accent4>
        <a:accent5>
          <a:srgbClr val="F2B8AA"/>
        </a:accent5>
        <a:accent6>
          <a:srgbClr val="532C94"/>
        </a:accent6>
        <a:hlink>
          <a:srgbClr val="A82248"/>
        </a:hlink>
        <a:folHlink>
          <a:srgbClr val="006E1A"/>
        </a:folHlink>
      </a:clrScheme>
      <a:clrMap bg1="dk2" tx1="lt1" bg2="dk1" tx2="lt2" accent1="accent1" accent2="accent2" accent3="accent3" accent4="accent4" accent5="accent5" accent6="accent6" hlink="hlink" folHlink="folHlink"/>
    </a:extraClrScheme>
    <a:extraClrScheme>
      <a:clrScheme name="test3 5">
        <a:dk1>
          <a:srgbClr val="80B7C0"/>
        </a:dk1>
        <a:lt1>
          <a:srgbClr val="FFFFFF"/>
        </a:lt1>
        <a:dk2>
          <a:srgbClr val="1D315B"/>
        </a:dk2>
        <a:lt2>
          <a:srgbClr val="FFFFFF"/>
        </a:lt2>
        <a:accent1>
          <a:srgbClr val="FFCC00"/>
        </a:accent1>
        <a:accent2>
          <a:srgbClr val="CC0000"/>
        </a:accent2>
        <a:accent3>
          <a:srgbClr val="ABADB5"/>
        </a:accent3>
        <a:accent4>
          <a:srgbClr val="DADADA"/>
        </a:accent4>
        <a:accent5>
          <a:srgbClr val="FFE2AA"/>
        </a:accent5>
        <a:accent6>
          <a:srgbClr val="B90000"/>
        </a:accent6>
        <a:hlink>
          <a:srgbClr val="33CC33"/>
        </a:hlink>
        <a:folHlink>
          <a:srgbClr val="6600FF"/>
        </a:folHlink>
      </a:clrScheme>
      <a:clrMap bg1="dk2" tx1="lt1" bg2="dk1" tx2="lt2" accent1="accent1" accent2="accent2" accent3="accent3" accent4="accent4" accent5="accent5" accent6="accent6" hlink="hlink" folHlink="folHlink"/>
    </a:extraClrScheme>
    <a:extraClrScheme>
      <a:clrScheme name="test3 6">
        <a:dk1>
          <a:srgbClr val="80B7C0"/>
        </a:dk1>
        <a:lt1>
          <a:srgbClr val="FF9933"/>
        </a:lt1>
        <a:dk2>
          <a:srgbClr val="1D315B"/>
        </a:dk2>
        <a:lt2>
          <a:srgbClr val="990099"/>
        </a:lt2>
        <a:accent1>
          <a:srgbClr val="FFCC00"/>
        </a:accent1>
        <a:accent2>
          <a:srgbClr val="CC0000"/>
        </a:accent2>
        <a:accent3>
          <a:srgbClr val="ABADB5"/>
        </a:accent3>
        <a:accent4>
          <a:srgbClr val="DA822A"/>
        </a:accent4>
        <a:accent5>
          <a:srgbClr val="FFE2AA"/>
        </a:accent5>
        <a:accent6>
          <a:srgbClr val="B90000"/>
        </a:accent6>
        <a:hlink>
          <a:srgbClr val="33CC33"/>
        </a:hlink>
        <a:folHlink>
          <a:srgbClr val="6600FF"/>
        </a:folHlink>
      </a:clrScheme>
      <a:clrMap bg1="dk2" tx1="lt1" bg2="dk1" tx2="lt2" accent1="accent1" accent2="accent2" accent3="accent3" accent4="accent4" accent5="accent5" accent6="accent6" hlink="hlink" folHlink="folHlink"/>
    </a:extraClrScheme>
    <a:extraClrScheme>
      <a:clrScheme name="test3 7">
        <a:dk1>
          <a:srgbClr val="FFFFFF"/>
        </a:dk1>
        <a:lt1>
          <a:srgbClr val="FF9933"/>
        </a:lt1>
        <a:dk2>
          <a:srgbClr val="1D315B"/>
        </a:dk2>
        <a:lt2>
          <a:srgbClr val="800080"/>
        </a:lt2>
        <a:accent1>
          <a:srgbClr val="FFCC00"/>
        </a:accent1>
        <a:accent2>
          <a:srgbClr val="990033"/>
        </a:accent2>
        <a:accent3>
          <a:srgbClr val="ABADB5"/>
        </a:accent3>
        <a:accent4>
          <a:srgbClr val="DA822A"/>
        </a:accent4>
        <a:accent5>
          <a:srgbClr val="FFE2AA"/>
        </a:accent5>
        <a:accent6>
          <a:srgbClr val="8A002D"/>
        </a:accent6>
        <a:hlink>
          <a:srgbClr val="009900"/>
        </a:hlink>
        <a:folHlink>
          <a:srgbClr val="0099CC"/>
        </a:folHlink>
      </a:clrScheme>
      <a:clrMap bg1="dk2" tx1="lt1" bg2="dk1" tx2="lt2" accent1="accent1" accent2="accent2" accent3="accent3" accent4="accent4" accent5="accent5" accent6="accent6" hlink="hlink" folHlink="folHlink"/>
    </a:extraClrScheme>
    <a:extraClrScheme>
      <a:clrScheme name="test3 8">
        <a:dk1>
          <a:srgbClr val="FFFFFF"/>
        </a:dk1>
        <a:lt1>
          <a:srgbClr val="FF9933"/>
        </a:lt1>
        <a:dk2>
          <a:srgbClr val="1D315B"/>
        </a:dk2>
        <a:lt2>
          <a:srgbClr val="800080"/>
        </a:lt2>
        <a:accent1>
          <a:srgbClr val="FFCC00"/>
        </a:accent1>
        <a:accent2>
          <a:srgbClr val="990033"/>
        </a:accent2>
        <a:accent3>
          <a:srgbClr val="ABADB5"/>
        </a:accent3>
        <a:accent4>
          <a:srgbClr val="DA822A"/>
        </a:accent4>
        <a:accent5>
          <a:srgbClr val="FFE2AA"/>
        </a:accent5>
        <a:accent6>
          <a:srgbClr val="8A002D"/>
        </a:accent6>
        <a:hlink>
          <a:srgbClr val="009900"/>
        </a:hlink>
        <a:folHlink>
          <a:srgbClr val="007FAC"/>
        </a:folHlink>
      </a:clrScheme>
      <a:clrMap bg1="dk2" tx1="lt1" bg2="dk1" tx2="lt2" accent1="accent1" accent2="accent2" accent3="accent3" accent4="accent4" accent5="accent5" accent6="accent6" hlink="hlink" folHlink="folHlink"/>
    </a:extraClrScheme>
    <a:extraClrScheme>
      <a:clrScheme name="test3 9">
        <a:dk1>
          <a:srgbClr val="FFFFFF"/>
        </a:dk1>
        <a:lt1>
          <a:srgbClr val="FF9933"/>
        </a:lt1>
        <a:dk2>
          <a:srgbClr val="1D315B"/>
        </a:dk2>
        <a:lt2>
          <a:srgbClr val="660066"/>
        </a:lt2>
        <a:accent1>
          <a:srgbClr val="FFCC00"/>
        </a:accent1>
        <a:accent2>
          <a:srgbClr val="990033"/>
        </a:accent2>
        <a:accent3>
          <a:srgbClr val="ABADB5"/>
        </a:accent3>
        <a:accent4>
          <a:srgbClr val="DA822A"/>
        </a:accent4>
        <a:accent5>
          <a:srgbClr val="FFE2AA"/>
        </a:accent5>
        <a:accent6>
          <a:srgbClr val="8A002D"/>
        </a:accent6>
        <a:hlink>
          <a:srgbClr val="336600"/>
        </a:hlink>
        <a:folHlink>
          <a:srgbClr val="007FAC"/>
        </a:folHlink>
      </a:clrScheme>
      <a:clrMap bg1="dk2" tx1="lt1" bg2="dk1" tx2="lt2" accent1="accent1" accent2="accent2" accent3="accent3" accent4="accent4" accent5="accent5" accent6="accent6" hlink="hlink" folHlink="folHlink"/>
    </a:extraClrScheme>
    <a:extraClrScheme>
      <a:clrScheme name="test3 10">
        <a:dk1>
          <a:srgbClr val="FF9933"/>
        </a:dk1>
        <a:lt1>
          <a:srgbClr val="FFFFFF"/>
        </a:lt1>
        <a:dk2>
          <a:srgbClr val="660066"/>
        </a:dk2>
        <a:lt2>
          <a:srgbClr val="1D315B"/>
        </a:lt2>
        <a:accent1>
          <a:srgbClr val="FFCC00"/>
        </a:accent1>
        <a:accent2>
          <a:srgbClr val="990033"/>
        </a:accent2>
        <a:accent3>
          <a:srgbClr val="FFFFFF"/>
        </a:accent3>
        <a:accent4>
          <a:srgbClr val="DA822A"/>
        </a:accent4>
        <a:accent5>
          <a:srgbClr val="FFE2AA"/>
        </a:accent5>
        <a:accent6>
          <a:srgbClr val="8A002D"/>
        </a:accent6>
        <a:hlink>
          <a:srgbClr val="336600"/>
        </a:hlink>
        <a:folHlink>
          <a:srgbClr val="007FAC"/>
        </a:folHlink>
      </a:clrScheme>
      <a:clrMap bg1="lt1" tx1="dk1" bg2="lt2" tx2="dk2" accent1="accent1" accent2="accent2" accent3="accent3" accent4="accent4" accent5="accent5" accent6="accent6" hlink="hlink" folHlink="folHlink"/>
    </a:extraClrScheme>
    <a:extraClrScheme>
      <a:clrScheme name="test3 11">
        <a:dk1>
          <a:srgbClr val="1D315B"/>
        </a:dk1>
        <a:lt1>
          <a:srgbClr val="FFFFFF"/>
        </a:lt1>
        <a:dk2>
          <a:srgbClr val="660066"/>
        </a:dk2>
        <a:lt2>
          <a:srgbClr val="1D315B"/>
        </a:lt2>
        <a:accent1>
          <a:srgbClr val="FFCC00"/>
        </a:accent1>
        <a:accent2>
          <a:srgbClr val="990033"/>
        </a:accent2>
        <a:accent3>
          <a:srgbClr val="FFFFFF"/>
        </a:accent3>
        <a:accent4>
          <a:srgbClr val="17284C"/>
        </a:accent4>
        <a:accent5>
          <a:srgbClr val="FFE2AA"/>
        </a:accent5>
        <a:accent6>
          <a:srgbClr val="8A002D"/>
        </a:accent6>
        <a:hlink>
          <a:srgbClr val="336600"/>
        </a:hlink>
        <a:folHlink>
          <a:srgbClr val="007FAC"/>
        </a:folHlink>
      </a:clrScheme>
      <a:clrMap bg1="lt1" tx1="dk1" bg2="lt2" tx2="dk2" accent1="accent1" accent2="accent2" accent3="accent3" accent4="accent4" accent5="accent5" accent6="accent6" hlink="hlink" folHlink="folHlink"/>
    </a:extraClrScheme>
    <a:extraClrScheme>
      <a:clrScheme name="test3 12">
        <a:dk1>
          <a:srgbClr val="1D315B"/>
        </a:dk1>
        <a:lt1>
          <a:srgbClr val="FFFFFF"/>
        </a:lt1>
        <a:dk2>
          <a:srgbClr val="660066"/>
        </a:dk2>
        <a:lt2>
          <a:srgbClr val="FF9933"/>
        </a:lt2>
        <a:accent1>
          <a:srgbClr val="FFCC00"/>
        </a:accent1>
        <a:accent2>
          <a:srgbClr val="990033"/>
        </a:accent2>
        <a:accent3>
          <a:srgbClr val="FFFFFF"/>
        </a:accent3>
        <a:accent4>
          <a:srgbClr val="17284C"/>
        </a:accent4>
        <a:accent5>
          <a:srgbClr val="FFE2AA"/>
        </a:accent5>
        <a:accent6>
          <a:srgbClr val="8A002D"/>
        </a:accent6>
        <a:hlink>
          <a:srgbClr val="336600"/>
        </a:hlink>
        <a:folHlink>
          <a:srgbClr val="007FAC"/>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ARMTheme</Template>
  <TotalTime>15673</TotalTime>
  <Words>4678</Words>
  <Application>Microsoft Office PowerPoint</Application>
  <PresentationFormat>On-screen Show (4:3)</PresentationFormat>
  <Paragraphs>867</Paragraphs>
  <Slides>83</Slides>
  <Notes>78</Notes>
  <HiddenSlides>0</HiddenSlides>
  <MMClips>0</MMClips>
  <ScaleCrop>false</ScaleCrop>
  <HeadingPairs>
    <vt:vector size="4" baseType="variant">
      <vt:variant>
        <vt:lpstr>Theme</vt:lpstr>
      </vt:variant>
      <vt:variant>
        <vt:i4>2</vt:i4>
      </vt:variant>
      <vt:variant>
        <vt:lpstr>Slide Titles</vt:lpstr>
      </vt:variant>
      <vt:variant>
        <vt:i4>83</vt:i4>
      </vt:variant>
    </vt:vector>
  </HeadingPairs>
  <TitlesOfParts>
    <vt:vector size="85" baseType="lpstr">
      <vt:lpstr>ARMTheme</vt:lpstr>
      <vt:lpstr>Improved ARMTheme</vt:lpstr>
      <vt:lpstr>Cortex-M4 Exceptions and Interrupts</vt:lpstr>
      <vt:lpstr>Overview</vt:lpstr>
      <vt:lpstr>Exception and Interrupt Concepts</vt:lpstr>
      <vt:lpstr>Example System with Interrupt</vt:lpstr>
      <vt:lpstr>How to Detect Switch is Pressed?</vt:lpstr>
      <vt:lpstr>Interrupt or Exception Processing Sequence</vt:lpstr>
      <vt:lpstr>Interrupts</vt:lpstr>
      <vt:lpstr>Example Program Requirements &amp; Design</vt:lpstr>
      <vt:lpstr>Example Exception Handler</vt:lpstr>
      <vt:lpstr>Use Debugger for Detailed Processor View</vt:lpstr>
      <vt:lpstr>Entering an Exception Handler</vt:lpstr>
      <vt:lpstr>CPU’s Hardwired Exception Processing</vt:lpstr>
      <vt:lpstr>1. Finish Current Instruction</vt:lpstr>
      <vt:lpstr>2. Push Context onto Current Stack</vt:lpstr>
      <vt:lpstr>Context Saved on Stack</vt:lpstr>
      <vt:lpstr>3. Switch to Handler/Privileged Mode</vt:lpstr>
      <vt:lpstr>Handler and Privileged Mode</vt:lpstr>
      <vt:lpstr>Update IPSR with Exception Number</vt:lpstr>
      <vt:lpstr>4. Load PC With Address Of Exception Handler</vt:lpstr>
      <vt:lpstr>Can Examine Vector Table With Debugger</vt:lpstr>
      <vt:lpstr>Upon Entry to Handler</vt:lpstr>
      <vt:lpstr>5. Load LR With EXC_RETURN Code</vt:lpstr>
      <vt:lpstr>Updated LR With EXC_RETURN Code</vt:lpstr>
      <vt:lpstr>6. Start Executing Exception Handler</vt:lpstr>
      <vt:lpstr>After Handler Has Saved More Context</vt:lpstr>
      <vt:lpstr>Continue Executing Exception Handler</vt:lpstr>
      <vt:lpstr>Exiting an Exception Handler</vt:lpstr>
      <vt:lpstr>Exiting an Exception Handler</vt:lpstr>
      <vt:lpstr>1. Execute Instruction for Exception Return</vt:lpstr>
      <vt:lpstr>What Will Be Popped from Stack?</vt:lpstr>
      <vt:lpstr>2. Select Stack, Restore Context</vt:lpstr>
      <vt:lpstr>Example</vt:lpstr>
      <vt:lpstr>Resume Executing Previous Main Thread Code</vt:lpstr>
      <vt:lpstr>Cortex-M4 Interrupts</vt:lpstr>
      <vt:lpstr>Microcontroller Interrupts</vt:lpstr>
      <vt:lpstr>Nested Vectored Interrupt Controller</vt:lpstr>
      <vt:lpstr>Some Interrupt Sources (Partial)</vt:lpstr>
      <vt:lpstr>NVIC Register</vt:lpstr>
      <vt:lpstr>CMSIS</vt:lpstr>
      <vt:lpstr>CMSIS support: IRQ type and functions</vt:lpstr>
      <vt:lpstr>Core Exception Mask Register</vt:lpstr>
      <vt:lpstr>Prioritization</vt:lpstr>
      <vt:lpstr>Priority Grouping</vt:lpstr>
      <vt:lpstr>Interrupt Status</vt:lpstr>
      <vt:lpstr>Special Cases of Prioritization</vt:lpstr>
      <vt:lpstr>Using GPIO AS External Interrupts</vt:lpstr>
      <vt:lpstr>Connect the EXTI and GPIO</vt:lpstr>
      <vt:lpstr>SYSCFG_EXTICR</vt:lpstr>
      <vt:lpstr>SYSCFG_EXTICR1</vt:lpstr>
      <vt:lpstr>EXTI Registers</vt:lpstr>
      <vt:lpstr>EXTI Registers</vt:lpstr>
      <vt:lpstr>interrupt service routine</vt:lpstr>
      <vt:lpstr>After the External Interrupt</vt:lpstr>
      <vt:lpstr>Configure MCU to respond to the interrupt</vt:lpstr>
      <vt:lpstr>Refresher: Program Requirements &amp; Design</vt:lpstr>
      <vt:lpstr>Visualizing the Timing of Processor Activities</vt:lpstr>
      <vt:lpstr>Building a Program – Break into Pieces</vt:lpstr>
      <vt:lpstr>Where Do the Pieces Go?</vt:lpstr>
      <vt:lpstr>Main Function</vt:lpstr>
      <vt:lpstr>Switch Interrupt Initialization</vt:lpstr>
      <vt:lpstr>ISR</vt:lpstr>
      <vt:lpstr>Basic Operation</vt:lpstr>
      <vt:lpstr>Examine Saved State in ISR</vt:lpstr>
      <vt:lpstr>At Start of ISR</vt:lpstr>
      <vt:lpstr>Step through ISR to End</vt:lpstr>
      <vt:lpstr>Return from Interrupt to Main function</vt:lpstr>
      <vt:lpstr>Timing Analysis</vt:lpstr>
      <vt:lpstr>Big Picture Timing Behavior</vt:lpstr>
      <vt:lpstr>Interrupt Response Latency</vt:lpstr>
      <vt:lpstr>Maximum Interrupt Rate</vt:lpstr>
      <vt:lpstr>Program Design with Interrupts</vt:lpstr>
      <vt:lpstr>Program Design with Interrupts</vt:lpstr>
      <vt:lpstr>How Much Work Is Done in ISR?</vt:lpstr>
      <vt:lpstr>Sharing Data Safely between ISRs and other Threads</vt:lpstr>
      <vt:lpstr>Overview</vt:lpstr>
      <vt:lpstr>Volatile Data</vt:lpstr>
      <vt:lpstr>The Volatile Directive</vt:lpstr>
      <vt:lpstr>Non-Atomic Shared Data</vt:lpstr>
      <vt:lpstr>Example: Checking the Time</vt:lpstr>
      <vt:lpstr>Examining the Problem More Closely</vt:lpstr>
      <vt:lpstr>Definitions</vt:lpstr>
      <vt:lpstr>Solution: Briefly Disable Preemption</vt:lpstr>
      <vt:lpstr>Summary for Sharing Data</vt:lpstr>
    </vt:vector>
  </TitlesOfParts>
  <Company>Compaq</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Course Content</dc:title>
  <dc:creator>Compaq</dc:creator>
  <cp:lastModifiedBy>Ran Guan</cp:lastModifiedBy>
  <cp:revision>288</cp:revision>
  <cp:lastPrinted>2000-08-21T16:55:50Z</cp:lastPrinted>
  <dcterms:created xsi:type="dcterms:W3CDTF">2000-08-18T17:47:17Z</dcterms:created>
  <dcterms:modified xsi:type="dcterms:W3CDTF">2013-08-27T13:21:08Z</dcterms:modified>
</cp:coreProperties>
</file>